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Medium" charset="1" panose="00000600000000000000"/>
      <p:regular r:id="rId17"/>
    </p:embeddedFont>
    <p:embeddedFont>
      <p:font typeface="DM Sans" charset="1" panose="00000000000000000000"/>
      <p:regular r:id="rId18"/>
    </p:embeddedFont>
    <p:embeddedFont>
      <p:font typeface="Garet Bold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" charset="1" panose="00000000000000000000"/>
      <p:regular r:id="rId22"/>
    </p:embeddedFont>
    <p:embeddedFont>
      <p:font typeface="Garet" charset="1" panose="00000000000000000000"/>
      <p:regular r:id="rId23"/>
    </p:embeddedFont>
    <p:embeddedFont>
      <p:font typeface="Telegraf" charset="1" panose="00000500000000000000"/>
      <p:regular r:id="rId24"/>
    </p:embeddedFont>
    <p:embeddedFont>
      <p:font typeface="Open Sans 2" charset="1" panose="020B0606030504020204"/>
      <p:regular r:id="rId25"/>
    </p:embeddedFont>
    <p:embeddedFont>
      <p:font typeface="Montaser Arabic Medium" charset="1" panose="00000600000000000000"/>
      <p:regular r:id="rId26"/>
    </p:embeddedFont>
    <p:embeddedFont>
      <p:font typeface="Montaser Arabic Light" charset="1" panose="000004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Ee91u7IfE.mp4" Type="http://schemas.microsoft.com/office/2007/relationships/media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2" Target="../media/image46.jpeg" Type="http://schemas.openxmlformats.org/officeDocument/2006/relationships/image"/><Relationship Id="rId3" Target="../media/VAGAfd3L0XQ.mp4" Type="http://schemas.openxmlformats.org/officeDocument/2006/relationships/video"/><Relationship Id="rId4" Target="../media/VAGAfd3L0XQ.mp4" Type="http://schemas.microsoft.com/office/2007/relationships/media"/><Relationship Id="rId5" Target="../media/image47.jpeg" Type="http://schemas.openxmlformats.org/officeDocument/2006/relationships/image"/><Relationship Id="rId6" Target="../media/VAGASbRooMw.mp4" Type="http://schemas.openxmlformats.org/officeDocument/2006/relationships/video"/><Relationship Id="rId7" Target="../media/VAGASbRooMw.mp4" Type="http://schemas.microsoft.com/office/2007/relationships/media"/><Relationship Id="rId8" Target="../media/image48.jpeg" Type="http://schemas.openxmlformats.org/officeDocument/2006/relationships/image"/><Relationship Id="rId9" Target="../media/VAEe91u7IfE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EEpB7H2Kg.mp4" Type="http://schemas.microsoft.com/office/2007/relationships/media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19" Target="../media/image66.png" Type="http://schemas.openxmlformats.org/officeDocument/2006/relationships/image"/><Relationship Id="rId2" Target="../media/image57.jpeg" Type="http://schemas.openxmlformats.org/officeDocument/2006/relationships/image"/><Relationship Id="rId20" Target="../media/image67.svg" Type="http://schemas.openxmlformats.org/officeDocument/2006/relationships/image"/><Relationship Id="rId3" Target="../media/VAGGYEejC7g.mp4" Type="http://schemas.openxmlformats.org/officeDocument/2006/relationships/video"/><Relationship Id="rId4" Target="../media/VAGGYEejC7g.mp4" Type="http://schemas.microsoft.com/office/2007/relationships/media"/><Relationship Id="rId5" Target="../media/image58.jpeg" Type="http://schemas.openxmlformats.org/officeDocument/2006/relationships/image"/><Relationship Id="rId6" Target="../media/VAFw1zBq36I.mp4" Type="http://schemas.openxmlformats.org/officeDocument/2006/relationships/video"/><Relationship Id="rId7" Target="../media/VAFw1zBq36I.mp4" Type="http://schemas.microsoft.com/office/2007/relationships/media"/><Relationship Id="rId8" Target="../media/image59.jpeg" Type="http://schemas.openxmlformats.org/officeDocument/2006/relationships/image"/><Relationship Id="rId9" Target="../media/VAEEpB7H2Kg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075" y="1335498"/>
            <a:ext cx="7495674" cy="74956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1094613" y="1028700"/>
            <a:ext cx="5474125" cy="9258300"/>
          </a:xfrm>
          <a:custGeom>
            <a:avLst/>
            <a:gdLst/>
            <a:ahLst/>
            <a:cxnLst/>
            <a:rect r="r" b="b" t="t" l="l"/>
            <a:pathLst>
              <a:path h="9258300" w="5474125">
                <a:moveTo>
                  <a:pt x="5474125" y="0"/>
                </a:moveTo>
                <a:lnTo>
                  <a:pt x="0" y="0"/>
                </a:lnTo>
                <a:lnTo>
                  <a:pt x="0" y="9258300"/>
                </a:lnTo>
                <a:lnTo>
                  <a:pt x="5474125" y="9258300"/>
                </a:lnTo>
                <a:lnTo>
                  <a:pt x="5474125" y="0"/>
                </a:lnTo>
                <a:close/>
              </a:path>
            </a:pathLst>
          </a:custGeom>
          <a:blipFill>
            <a:blip r:embed="rId2"/>
            <a:stretch>
              <a:fillRect l="-17635" t="-16874" r="-404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6167" y="1047750"/>
            <a:ext cx="3912934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"/>
              </a:lnSpc>
            </a:pPr>
            <a:r>
              <a:rPr lang="en-US" b="true" sz="1800" spc="270">
                <a:solidFill>
                  <a:srgbClr val="FFFFFF">
                    <a:alpha val="80000"/>
                  </a:srgbClr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// CHAMELEONS</a:t>
            </a:r>
          </a:p>
        </p:txBody>
      </p:sp>
      <p:sp>
        <p:nvSpPr>
          <p:cNvPr name="AutoShape 7" id="7"/>
          <p:cNvSpPr/>
          <p:nvPr/>
        </p:nvSpPr>
        <p:spPr>
          <a:xfrm>
            <a:off x="3890552" y="1152335"/>
            <a:ext cx="570700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392098" y="8662296"/>
            <a:ext cx="2823658" cy="476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24124" y="8361213"/>
            <a:ext cx="1756891" cy="611691"/>
            <a:chOff x="0" y="0"/>
            <a:chExt cx="555068" cy="1932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5068" cy="193256"/>
            </a:xfrm>
            <a:custGeom>
              <a:avLst/>
              <a:gdLst/>
              <a:ahLst/>
              <a:cxnLst/>
              <a:rect r="r" b="b" t="t" l="l"/>
              <a:pathLst>
                <a:path h="193256" w="555068">
                  <a:moveTo>
                    <a:pt x="96628" y="0"/>
                  </a:moveTo>
                  <a:lnTo>
                    <a:pt x="458440" y="0"/>
                  </a:lnTo>
                  <a:cubicBezTo>
                    <a:pt x="484067" y="0"/>
                    <a:pt x="508645" y="10180"/>
                    <a:pt x="526766" y="28302"/>
                  </a:cubicBezTo>
                  <a:cubicBezTo>
                    <a:pt x="544887" y="46423"/>
                    <a:pt x="555068" y="71001"/>
                    <a:pt x="555068" y="96628"/>
                  </a:cubicBezTo>
                  <a:lnTo>
                    <a:pt x="555068" y="96628"/>
                  </a:lnTo>
                  <a:cubicBezTo>
                    <a:pt x="555068" y="122255"/>
                    <a:pt x="544887" y="146833"/>
                    <a:pt x="526766" y="164954"/>
                  </a:cubicBezTo>
                  <a:cubicBezTo>
                    <a:pt x="508645" y="183076"/>
                    <a:pt x="484067" y="193256"/>
                    <a:pt x="458440" y="193256"/>
                  </a:cubicBezTo>
                  <a:lnTo>
                    <a:pt x="96628" y="193256"/>
                  </a:lnTo>
                  <a:cubicBezTo>
                    <a:pt x="71001" y="193256"/>
                    <a:pt x="46423" y="183076"/>
                    <a:pt x="28302" y="164954"/>
                  </a:cubicBezTo>
                  <a:cubicBezTo>
                    <a:pt x="10180" y="146833"/>
                    <a:pt x="0" y="122255"/>
                    <a:pt x="0" y="96628"/>
                  </a:cubicBezTo>
                  <a:lnTo>
                    <a:pt x="0" y="96628"/>
                  </a:lnTo>
                  <a:cubicBezTo>
                    <a:pt x="0" y="71001"/>
                    <a:pt x="10180" y="46423"/>
                    <a:pt x="28302" y="28302"/>
                  </a:cubicBezTo>
                  <a:cubicBezTo>
                    <a:pt x="46423" y="10180"/>
                    <a:pt x="71001" y="0"/>
                    <a:pt x="9662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5068" cy="23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24124" y="8585590"/>
            <a:ext cx="1756891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"/>
              </a:lnSpc>
            </a:pPr>
            <a:r>
              <a:rPr lang="en-US" sz="1800" spc="2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591847"/>
            <a:ext cx="7396499" cy="4234725"/>
            <a:chOff x="0" y="0"/>
            <a:chExt cx="9861999" cy="564629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607676" y="3362137"/>
              <a:ext cx="7254323" cy="2284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50"/>
                </a:lnSpc>
              </a:pPr>
              <a:r>
                <a:rPr lang="en-US" sz="13022" spc="-976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Rejew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3485454"/>
              <a:ext cx="2406357" cy="2016964"/>
            </a:xfrm>
            <a:custGeom>
              <a:avLst/>
              <a:gdLst/>
              <a:ahLst/>
              <a:cxnLst/>
              <a:rect r="r" b="b" t="t" l="l"/>
              <a:pathLst>
                <a:path h="2016964" w="2406357">
                  <a:moveTo>
                    <a:pt x="0" y="0"/>
                  </a:moveTo>
                  <a:lnTo>
                    <a:pt x="2406357" y="0"/>
                  </a:lnTo>
                  <a:lnTo>
                    <a:pt x="2406357" y="2016964"/>
                  </a:lnTo>
                  <a:lnTo>
                    <a:pt x="0" y="201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737946" y="1270503"/>
              <a:ext cx="3745777" cy="959855"/>
            </a:xfrm>
            <a:custGeom>
              <a:avLst/>
              <a:gdLst/>
              <a:ahLst/>
              <a:cxnLst/>
              <a:rect r="r" b="b" t="t" l="l"/>
              <a:pathLst>
                <a:path h="959855" w="3745777">
                  <a:moveTo>
                    <a:pt x="0" y="0"/>
                  </a:moveTo>
                  <a:lnTo>
                    <a:pt x="3745777" y="0"/>
                  </a:lnTo>
                  <a:lnTo>
                    <a:pt x="3745777" y="959855"/>
                  </a:lnTo>
                  <a:lnTo>
                    <a:pt x="0" y="959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7838966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3"/>
                </a:lnSpc>
              </a:pPr>
              <a:r>
                <a:rPr lang="en-US" sz="5502" spc="-22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Apresentação do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31800"/>
              <a:ext cx="3563590" cy="1798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56"/>
                </a:lnSpc>
              </a:pPr>
              <a:r>
                <a:rPr lang="en-US" sz="5502" spc="-22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projeto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303047" y="1096203"/>
            <a:ext cx="131313" cy="131313"/>
          </a:xfrm>
          <a:custGeom>
            <a:avLst/>
            <a:gdLst/>
            <a:ahLst/>
            <a:cxnLst/>
            <a:rect r="r" b="b" t="t" l="l"/>
            <a:pathLst>
              <a:path h="131313" w="131313">
                <a:moveTo>
                  <a:pt x="0" y="0"/>
                </a:moveTo>
                <a:lnTo>
                  <a:pt x="131313" y="0"/>
                </a:lnTo>
                <a:lnTo>
                  <a:pt x="131313" y="131313"/>
                </a:lnTo>
                <a:lnTo>
                  <a:pt x="0" y="13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4124" y="9086250"/>
            <a:ext cx="2178923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Resenha de livros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07276" y="9086250"/>
            <a:ext cx="4128599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Eduardo Augusto, Eduardo Pereira, João e Renato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707276" y="8361213"/>
            <a:ext cx="3034823" cy="611691"/>
            <a:chOff x="0" y="0"/>
            <a:chExt cx="958814" cy="1932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8814" cy="193256"/>
            </a:xfrm>
            <a:custGeom>
              <a:avLst/>
              <a:gdLst/>
              <a:ahLst/>
              <a:cxnLst/>
              <a:rect r="r" b="b" t="t" l="l"/>
              <a:pathLst>
                <a:path h="193256" w="958814">
                  <a:moveTo>
                    <a:pt x="96628" y="0"/>
                  </a:moveTo>
                  <a:lnTo>
                    <a:pt x="862186" y="0"/>
                  </a:lnTo>
                  <a:cubicBezTo>
                    <a:pt x="887813" y="0"/>
                    <a:pt x="912391" y="10180"/>
                    <a:pt x="930512" y="28302"/>
                  </a:cubicBezTo>
                  <a:cubicBezTo>
                    <a:pt x="948634" y="46423"/>
                    <a:pt x="958814" y="71001"/>
                    <a:pt x="958814" y="96628"/>
                  </a:cubicBezTo>
                  <a:lnTo>
                    <a:pt x="958814" y="96628"/>
                  </a:lnTo>
                  <a:cubicBezTo>
                    <a:pt x="958814" y="122255"/>
                    <a:pt x="948634" y="146833"/>
                    <a:pt x="930512" y="164954"/>
                  </a:cubicBezTo>
                  <a:cubicBezTo>
                    <a:pt x="912391" y="183076"/>
                    <a:pt x="887813" y="193256"/>
                    <a:pt x="862186" y="193256"/>
                  </a:cubicBezTo>
                  <a:lnTo>
                    <a:pt x="96628" y="193256"/>
                  </a:lnTo>
                  <a:cubicBezTo>
                    <a:pt x="71001" y="193256"/>
                    <a:pt x="46423" y="183076"/>
                    <a:pt x="28302" y="164954"/>
                  </a:cubicBezTo>
                  <a:cubicBezTo>
                    <a:pt x="10180" y="146833"/>
                    <a:pt x="0" y="122255"/>
                    <a:pt x="0" y="96628"/>
                  </a:cubicBezTo>
                  <a:lnTo>
                    <a:pt x="0" y="96628"/>
                  </a:lnTo>
                  <a:cubicBezTo>
                    <a:pt x="0" y="71001"/>
                    <a:pt x="10180" y="46423"/>
                    <a:pt x="28302" y="28302"/>
                  </a:cubicBezTo>
                  <a:cubicBezTo>
                    <a:pt x="46423" y="10180"/>
                    <a:pt x="71001" y="0"/>
                    <a:pt x="9662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58814" cy="23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707276" y="8595115"/>
            <a:ext cx="3034823" cy="20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749" spc="21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APRESENTADO POR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042" y="3191603"/>
            <a:ext cx="5118751" cy="6006995"/>
            <a:chOff x="0" y="0"/>
            <a:chExt cx="1178883" cy="1383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83" cy="1383452"/>
            </a:xfrm>
            <a:custGeom>
              <a:avLst/>
              <a:gdLst/>
              <a:ahLst/>
              <a:cxnLst/>
              <a:rect r="r" b="b" t="t" l="l"/>
              <a:pathLst>
                <a:path h="1383452" w="1178883">
                  <a:moveTo>
                    <a:pt x="68061" y="0"/>
                  </a:moveTo>
                  <a:lnTo>
                    <a:pt x="1110822" y="0"/>
                  </a:lnTo>
                  <a:cubicBezTo>
                    <a:pt x="1148411" y="0"/>
                    <a:pt x="1178883" y="30472"/>
                    <a:pt x="1178883" y="68061"/>
                  </a:cubicBezTo>
                  <a:lnTo>
                    <a:pt x="1178883" y="1315391"/>
                  </a:lnTo>
                  <a:cubicBezTo>
                    <a:pt x="1178883" y="1333442"/>
                    <a:pt x="1171712" y="1350753"/>
                    <a:pt x="1158949" y="1363517"/>
                  </a:cubicBezTo>
                  <a:cubicBezTo>
                    <a:pt x="1146185" y="1376281"/>
                    <a:pt x="1128873" y="1383452"/>
                    <a:pt x="1110822" y="1383452"/>
                  </a:cubicBezTo>
                  <a:lnTo>
                    <a:pt x="68061" y="1383452"/>
                  </a:lnTo>
                  <a:cubicBezTo>
                    <a:pt x="30472" y="1383452"/>
                    <a:pt x="0" y="1352980"/>
                    <a:pt x="0" y="1315391"/>
                  </a:cubicBezTo>
                  <a:lnTo>
                    <a:pt x="0" y="68061"/>
                  </a:lnTo>
                  <a:cubicBezTo>
                    <a:pt x="0" y="30472"/>
                    <a:pt x="30472" y="0"/>
                    <a:pt x="680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78883" cy="1421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30530" y="5195825"/>
            <a:ext cx="2255775" cy="55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4574">
                <a:solidFill>
                  <a:srgbClr val="FFFFFF"/>
                </a:solidFill>
                <a:latin typeface="Montaser Arabic Light"/>
                <a:ea typeface="Montaser Arabic Light"/>
                <a:cs typeface="Montaser Arabic Light"/>
                <a:sym typeface="Montaser Arabic Light"/>
              </a:rPr>
              <a:t>Prontos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4841" y="6112261"/>
            <a:ext cx="4047154" cy="246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Login;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Cadastro;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ADM;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Catálogo;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Livro interface;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Usuário Interface.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70207" y="3191603"/>
            <a:ext cx="5118751" cy="6006995"/>
            <a:chOff x="0" y="0"/>
            <a:chExt cx="1178883" cy="13834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883" cy="1383452"/>
            </a:xfrm>
            <a:custGeom>
              <a:avLst/>
              <a:gdLst/>
              <a:ahLst/>
              <a:cxnLst/>
              <a:rect r="r" b="b" t="t" l="l"/>
              <a:pathLst>
                <a:path h="1383452" w="1178883">
                  <a:moveTo>
                    <a:pt x="68061" y="0"/>
                  </a:moveTo>
                  <a:lnTo>
                    <a:pt x="1110822" y="0"/>
                  </a:lnTo>
                  <a:cubicBezTo>
                    <a:pt x="1148411" y="0"/>
                    <a:pt x="1178883" y="30472"/>
                    <a:pt x="1178883" y="68061"/>
                  </a:cubicBezTo>
                  <a:lnTo>
                    <a:pt x="1178883" y="1315391"/>
                  </a:lnTo>
                  <a:cubicBezTo>
                    <a:pt x="1178883" y="1333442"/>
                    <a:pt x="1171712" y="1350753"/>
                    <a:pt x="1158949" y="1363517"/>
                  </a:cubicBezTo>
                  <a:cubicBezTo>
                    <a:pt x="1146185" y="1376281"/>
                    <a:pt x="1128873" y="1383452"/>
                    <a:pt x="1110822" y="1383452"/>
                  </a:cubicBezTo>
                  <a:lnTo>
                    <a:pt x="68061" y="1383452"/>
                  </a:lnTo>
                  <a:cubicBezTo>
                    <a:pt x="30472" y="1383452"/>
                    <a:pt x="0" y="1352980"/>
                    <a:pt x="0" y="1315391"/>
                  </a:cubicBezTo>
                  <a:lnTo>
                    <a:pt x="0" y="68061"/>
                  </a:lnTo>
                  <a:cubicBezTo>
                    <a:pt x="0" y="30472"/>
                    <a:pt x="30472" y="0"/>
                    <a:pt x="680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78883" cy="1421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54408" y="5905301"/>
            <a:ext cx="4150349" cy="287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Salas de Chat;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Seguir e deixar de seguir autores/usuários;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Favoritar e avaliar livros;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Editar perfil;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Pesquisar pessoas;</a:t>
            </a:r>
          </a:p>
          <a:p>
            <a:pPr algn="l" marL="508733" indent="-254367" lvl="1">
              <a:lnSpc>
                <a:spcPts val="3298"/>
              </a:lnSpc>
              <a:buAutoNum type="arabicPeriod" startAt="1"/>
            </a:pPr>
            <a:r>
              <a:rPr lang="en-US" sz="2356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Deletar comentários.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20043" y="3443397"/>
            <a:ext cx="1619078" cy="1619078"/>
          </a:xfrm>
          <a:custGeom>
            <a:avLst/>
            <a:gdLst/>
            <a:ahLst/>
            <a:cxnLst/>
            <a:rect r="r" b="b" t="t" l="l"/>
            <a:pathLst>
              <a:path h="1619078" w="1619078">
                <a:moveTo>
                  <a:pt x="0" y="0"/>
                </a:moveTo>
                <a:lnTo>
                  <a:pt x="1619078" y="0"/>
                </a:lnTo>
                <a:lnTo>
                  <a:pt x="1619078" y="1619078"/>
                </a:lnTo>
                <a:lnTo>
                  <a:pt x="0" y="161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79581" y="3816177"/>
            <a:ext cx="1157674" cy="873518"/>
          </a:xfrm>
          <a:custGeom>
            <a:avLst/>
            <a:gdLst/>
            <a:ahLst/>
            <a:cxnLst/>
            <a:rect r="r" b="b" t="t" l="l"/>
            <a:pathLst>
              <a:path h="873518" w="1157674">
                <a:moveTo>
                  <a:pt x="0" y="0"/>
                </a:moveTo>
                <a:lnTo>
                  <a:pt x="1157674" y="0"/>
                </a:lnTo>
                <a:lnTo>
                  <a:pt x="1157674" y="873518"/>
                </a:lnTo>
                <a:lnTo>
                  <a:pt x="0" y="87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84786" y="5195825"/>
            <a:ext cx="2689593" cy="55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4574">
                <a:solidFill>
                  <a:srgbClr val="FFFFFF"/>
                </a:solidFill>
                <a:latin typeface="Montaser Arabic Light"/>
                <a:ea typeface="Montaser Arabic Light"/>
                <a:cs typeface="Montaser Arabic Light"/>
                <a:sym typeface="Montaser Arabic Light"/>
              </a:rPr>
              <a:t>Faltantes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14191" y="1364626"/>
            <a:ext cx="3459617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Itens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-2638555">
            <a:off x="-833670" y="7928708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2" y="3604873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2638555">
            <a:off x="-2507545" y="4562143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2" y="3604873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2638555">
            <a:off x="16965466" y="2013520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2638555">
            <a:off x="15291591" y="-1353045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89659" y="4816601"/>
            <a:ext cx="4087368" cy="8229600"/>
            <a:chOff x="0" y="0"/>
            <a:chExt cx="94615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-20863" t="0" r="-2086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04851" y="-3739524"/>
            <a:ext cx="4087368" cy="8229600"/>
            <a:chOff x="0" y="0"/>
            <a:chExt cx="94615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-20863" t="0" r="-2086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34950" y="7932357"/>
            <a:ext cx="4087368" cy="8229600"/>
            <a:chOff x="0" y="0"/>
            <a:chExt cx="94615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5"/>
              <a:stretch>
                <a:fillRect l="-20863" t="0" r="-2086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50142" y="-604718"/>
            <a:ext cx="4087368" cy="8229600"/>
            <a:chOff x="0" y="0"/>
            <a:chExt cx="94615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20992" t="0" r="-2099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flipV="true">
            <a:off x="3399887" y="9267825"/>
            <a:ext cx="2100342" cy="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916727" y="3916540"/>
            <a:ext cx="5066661" cy="5066661"/>
            <a:chOff x="0" y="0"/>
            <a:chExt cx="6755548" cy="67555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55548" cy="6755548"/>
            </a:xfrm>
            <a:custGeom>
              <a:avLst/>
              <a:gdLst/>
              <a:ahLst/>
              <a:cxnLst/>
              <a:rect r="r" b="b" t="t" l="l"/>
              <a:pathLst>
                <a:path h="6755548" w="6755548">
                  <a:moveTo>
                    <a:pt x="0" y="0"/>
                  </a:moveTo>
                  <a:lnTo>
                    <a:pt x="6755548" y="0"/>
                  </a:lnTo>
                  <a:lnTo>
                    <a:pt x="6755548" y="6755548"/>
                  </a:lnTo>
                  <a:lnTo>
                    <a:pt x="0" y="675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104900"/>
            <a:ext cx="6842715" cy="21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7600" spc="-266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Siga nossas Redes Sociais!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6927" y="550635"/>
            <a:ext cx="8810314" cy="88103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5000"/>
                    </a:srgbClr>
                  </a:gs>
                  <a:gs pos="50000">
                    <a:srgbClr val="FFFFFF">
                      <a:alpha val="5000"/>
                    </a:srgbClr>
                  </a:gs>
                  <a:gs pos="100000">
                    <a:srgbClr val="FFFFFF">
                      <a:alpha val="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6021" y="879728"/>
            <a:ext cx="8152126" cy="81521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25000"/>
                    </a:srgbClr>
                  </a:gs>
                  <a:gs pos="50000">
                    <a:srgbClr val="FFFFFF">
                      <a:alpha val="25000"/>
                    </a:srgbClr>
                  </a:gs>
                  <a:gs pos="100000">
                    <a:srgbClr val="FFFFFF">
                      <a:alpha val="2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01057" y="7212779"/>
            <a:ext cx="1235956" cy="611691"/>
            <a:chOff x="0" y="0"/>
            <a:chExt cx="325519" cy="161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519" cy="161104"/>
            </a:xfrm>
            <a:custGeom>
              <a:avLst/>
              <a:gdLst/>
              <a:ahLst/>
              <a:cxnLst/>
              <a:rect r="r" b="b" t="t" l="l"/>
              <a:pathLst>
                <a:path h="161104" w="325519">
                  <a:moveTo>
                    <a:pt x="80552" y="0"/>
                  </a:moveTo>
                  <a:lnTo>
                    <a:pt x="244967" y="0"/>
                  </a:lnTo>
                  <a:cubicBezTo>
                    <a:pt x="266331" y="0"/>
                    <a:pt x="286820" y="8487"/>
                    <a:pt x="301926" y="23593"/>
                  </a:cubicBezTo>
                  <a:cubicBezTo>
                    <a:pt x="317033" y="38699"/>
                    <a:pt x="325519" y="59188"/>
                    <a:pt x="325519" y="80552"/>
                  </a:cubicBezTo>
                  <a:lnTo>
                    <a:pt x="325519" y="80552"/>
                  </a:lnTo>
                  <a:cubicBezTo>
                    <a:pt x="325519" y="125039"/>
                    <a:pt x="289455" y="161104"/>
                    <a:pt x="244967" y="161104"/>
                  </a:cubicBezTo>
                  <a:lnTo>
                    <a:pt x="80552" y="161104"/>
                  </a:lnTo>
                  <a:cubicBezTo>
                    <a:pt x="36064" y="161104"/>
                    <a:pt x="0" y="125039"/>
                    <a:pt x="0" y="80552"/>
                  </a:cubicBezTo>
                  <a:lnTo>
                    <a:pt x="0" y="80552"/>
                  </a:lnTo>
                  <a:cubicBezTo>
                    <a:pt x="0" y="36064"/>
                    <a:pt x="36064" y="0"/>
                    <a:pt x="805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519" cy="199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07542" y="7219198"/>
            <a:ext cx="605009" cy="598853"/>
            <a:chOff x="0" y="0"/>
            <a:chExt cx="195242" cy="1932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242" cy="193256"/>
            </a:xfrm>
            <a:custGeom>
              <a:avLst/>
              <a:gdLst/>
              <a:ahLst/>
              <a:cxnLst/>
              <a:rect r="r" b="b" t="t" l="l"/>
              <a:pathLst>
                <a:path h="193256" w="195242">
                  <a:moveTo>
                    <a:pt x="96628" y="0"/>
                  </a:moveTo>
                  <a:lnTo>
                    <a:pt x="98614" y="0"/>
                  </a:lnTo>
                  <a:cubicBezTo>
                    <a:pt x="124242" y="0"/>
                    <a:pt x="148819" y="10180"/>
                    <a:pt x="166941" y="28302"/>
                  </a:cubicBezTo>
                  <a:cubicBezTo>
                    <a:pt x="185062" y="46423"/>
                    <a:pt x="195242" y="71001"/>
                    <a:pt x="195242" y="96628"/>
                  </a:cubicBezTo>
                  <a:lnTo>
                    <a:pt x="195242" y="96628"/>
                  </a:lnTo>
                  <a:cubicBezTo>
                    <a:pt x="195242" y="122255"/>
                    <a:pt x="185062" y="146833"/>
                    <a:pt x="166941" y="164954"/>
                  </a:cubicBezTo>
                  <a:cubicBezTo>
                    <a:pt x="148819" y="183076"/>
                    <a:pt x="124242" y="193256"/>
                    <a:pt x="98614" y="193256"/>
                  </a:cubicBezTo>
                  <a:lnTo>
                    <a:pt x="96628" y="193256"/>
                  </a:lnTo>
                  <a:cubicBezTo>
                    <a:pt x="71001" y="193256"/>
                    <a:pt x="46423" y="183076"/>
                    <a:pt x="28302" y="164954"/>
                  </a:cubicBezTo>
                  <a:cubicBezTo>
                    <a:pt x="10180" y="146833"/>
                    <a:pt x="0" y="122255"/>
                    <a:pt x="0" y="96628"/>
                  </a:cubicBezTo>
                  <a:lnTo>
                    <a:pt x="0" y="96628"/>
                  </a:lnTo>
                  <a:cubicBezTo>
                    <a:pt x="0" y="71001"/>
                    <a:pt x="10180" y="46423"/>
                    <a:pt x="28302" y="28302"/>
                  </a:cubicBezTo>
                  <a:cubicBezTo>
                    <a:pt x="46423" y="10180"/>
                    <a:pt x="71001" y="0"/>
                    <a:pt x="9662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5242" cy="23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989354" y="7403514"/>
            <a:ext cx="241385" cy="230221"/>
          </a:xfrm>
          <a:custGeom>
            <a:avLst/>
            <a:gdLst/>
            <a:ahLst/>
            <a:cxnLst/>
            <a:rect r="r" b="b" t="t" l="l"/>
            <a:pathLst>
              <a:path h="230221" w="241385">
                <a:moveTo>
                  <a:pt x="0" y="0"/>
                </a:moveTo>
                <a:lnTo>
                  <a:pt x="241385" y="0"/>
                </a:lnTo>
                <a:lnTo>
                  <a:pt x="241385" y="230221"/>
                </a:lnTo>
                <a:lnTo>
                  <a:pt x="0" y="230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896307" y="2653030"/>
            <a:ext cx="1264189" cy="98622"/>
            <a:chOff x="0" y="0"/>
            <a:chExt cx="328830" cy="256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8830" cy="25653"/>
            </a:xfrm>
            <a:custGeom>
              <a:avLst/>
              <a:gdLst/>
              <a:ahLst/>
              <a:cxnLst/>
              <a:rect r="r" b="b" t="t" l="l"/>
              <a:pathLst>
                <a:path h="25653" w="328830">
                  <a:moveTo>
                    <a:pt x="12826" y="0"/>
                  </a:moveTo>
                  <a:lnTo>
                    <a:pt x="316004" y="0"/>
                  </a:lnTo>
                  <a:cubicBezTo>
                    <a:pt x="323088" y="0"/>
                    <a:pt x="328830" y="5743"/>
                    <a:pt x="328830" y="12826"/>
                  </a:cubicBezTo>
                  <a:lnTo>
                    <a:pt x="328830" y="12826"/>
                  </a:lnTo>
                  <a:cubicBezTo>
                    <a:pt x="328830" y="19910"/>
                    <a:pt x="323088" y="25653"/>
                    <a:pt x="316004" y="25653"/>
                  </a:cubicBezTo>
                  <a:lnTo>
                    <a:pt x="12826" y="25653"/>
                  </a:lnTo>
                  <a:cubicBezTo>
                    <a:pt x="5743" y="25653"/>
                    <a:pt x="0" y="19910"/>
                    <a:pt x="0" y="12826"/>
                  </a:cubicBezTo>
                  <a:lnTo>
                    <a:pt x="0" y="12826"/>
                  </a:lnTo>
                  <a:cubicBezTo>
                    <a:pt x="0" y="5743"/>
                    <a:pt x="5743" y="0"/>
                    <a:pt x="128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8830" cy="6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6740" y="1202362"/>
            <a:ext cx="7510689" cy="751068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50000"/>
                    </a:srgbClr>
                  </a:gs>
                  <a:gs pos="5000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84800" y="1550422"/>
            <a:ext cx="6814568" cy="681456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75000"/>
                    </a:srgbClr>
                  </a:gs>
                  <a:gs pos="50000">
                    <a:srgbClr val="FFFFFF">
                      <a:alpha val="75000"/>
                    </a:srgbClr>
                  </a:gs>
                  <a:gs pos="100000">
                    <a:srgbClr val="FFFFFF">
                      <a:alpha val="7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777045" y="1727724"/>
            <a:ext cx="3220069" cy="6725917"/>
            <a:chOff x="0" y="0"/>
            <a:chExt cx="498873" cy="10420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8873" cy="1042021"/>
            </a:xfrm>
            <a:custGeom>
              <a:avLst/>
              <a:gdLst/>
              <a:ahLst/>
              <a:cxnLst/>
              <a:rect r="r" b="b" t="t" l="l"/>
              <a:pathLst>
                <a:path h="1042021" w="498873">
                  <a:moveTo>
                    <a:pt x="55298" y="0"/>
                  </a:moveTo>
                  <a:lnTo>
                    <a:pt x="443575" y="0"/>
                  </a:lnTo>
                  <a:cubicBezTo>
                    <a:pt x="474115" y="0"/>
                    <a:pt x="498873" y="24758"/>
                    <a:pt x="498873" y="55298"/>
                  </a:cubicBezTo>
                  <a:lnTo>
                    <a:pt x="498873" y="986722"/>
                  </a:lnTo>
                  <a:cubicBezTo>
                    <a:pt x="498873" y="1017263"/>
                    <a:pt x="474115" y="1042021"/>
                    <a:pt x="443575" y="1042021"/>
                  </a:cubicBezTo>
                  <a:lnTo>
                    <a:pt x="55298" y="1042021"/>
                  </a:lnTo>
                  <a:cubicBezTo>
                    <a:pt x="24758" y="1042021"/>
                    <a:pt x="0" y="1017263"/>
                    <a:pt x="0" y="986722"/>
                  </a:cubicBezTo>
                  <a:lnTo>
                    <a:pt x="0" y="55298"/>
                  </a:lnTo>
                  <a:cubicBezTo>
                    <a:pt x="0" y="24758"/>
                    <a:pt x="24758" y="0"/>
                    <a:pt x="55298" y="0"/>
                  </a:cubicBezTo>
                  <a:close/>
                </a:path>
              </a:pathLst>
            </a:custGeom>
            <a:blipFill>
              <a:blip r:embed="rId4"/>
              <a:stretch>
                <a:fillRect l="-19624" t="0" r="-19624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true" flipV="false" rot="0">
            <a:off x="481246" y="1550422"/>
            <a:ext cx="7290247" cy="8743924"/>
          </a:xfrm>
          <a:custGeom>
            <a:avLst/>
            <a:gdLst/>
            <a:ahLst/>
            <a:cxnLst/>
            <a:rect r="r" b="b" t="t" l="l"/>
            <a:pathLst>
              <a:path h="8743924" w="7290247">
                <a:moveTo>
                  <a:pt x="7290247" y="0"/>
                </a:moveTo>
                <a:lnTo>
                  <a:pt x="0" y="0"/>
                </a:lnTo>
                <a:lnTo>
                  <a:pt x="0" y="8743925"/>
                </a:lnTo>
                <a:lnTo>
                  <a:pt x="7290247" y="8743925"/>
                </a:lnTo>
                <a:lnTo>
                  <a:pt x="729024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801057" y="3460505"/>
            <a:ext cx="7919239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spc="-34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Introdução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96307" y="5015140"/>
            <a:ext cx="6898105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REJEW é um aplicativo voltado para o universo dos livros, que proporciona aos usuários um espaço exclusivo para a interação, debate e compartilhamento de opiniões sobre obras literárias e seus respectivos gêneros.</a:t>
            </a:r>
            <a:r>
              <a:rPr lang="en-US" sz="18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609644"/>
            <a:ext cx="4723747" cy="11467435"/>
            <a:chOff x="0" y="0"/>
            <a:chExt cx="1244114" cy="3020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4114" cy="3020230"/>
            </a:xfrm>
            <a:custGeom>
              <a:avLst/>
              <a:gdLst/>
              <a:ahLst/>
              <a:cxnLst/>
              <a:rect r="r" b="b" t="t" l="l"/>
              <a:pathLst>
                <a:path h="3020230" w="1244114">
                  <a:moveTo>
                    <a:pt x="0" y="0"/>
                  </a:moveTo>
                  <a:lnTo>
                    <a:pt x="1244114" y="0"/>
                  </a:lnTo>
                  <a:lnTo>
                    <a:pt x="1244114" y="3020230"/>
                  </a:lnTo>
                  <a:lnTo>
                    <a:pt x="0" y="3020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44114" cy="305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221738" y="1490523"/>
            <a:ext cx="4289799" cy="2412982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228" r="0" b="-9228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221738" y="5386149"/>
            <a:ext cx="4289799" cy="2412982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3783" r="0" b="-378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-2638555">
            <a:off x="-1479849" y="7923545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2638555">
            <a:off x="-3153724" y="4556980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84034" y="6646082"/>
            <a:ext cx="7890997" cy="2612218"/>
            <a:chOff x="0" y="0"/>
            <a:chExt cx="10521329" cy="348295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101915" cy="923919"/>
              <a:chOff x="0" y="0"/>
              <a:chExt cx="1007786" cy="1825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7786" cy="182503"/>
              </a:xfrm>
              <a:custGeom>
                <a:avLst/>
                <a:gdLst/>
                <a:ahLst/>
                <a:cxnLst/>
                <a:rect r="r" b="b" t="t" l="l"/>
                <a:pathLst>
                  <a:path h="182503" w="1007786">
                    <a:moveTo>
                      <a:pt x="91251" y="0"/>
                    </a:moveTo>
                    <a:lnTo>
                      <a:pt x="916534" y="0"/>
                    </a:lnTo>
                    <a:cubicBezTo>
                      <a:pt x="966931" y="0"/>
                      <a:pt x="1007786" y="40855"/>
                      <a:pt x="1007786" y="91251"/>
                    </a:cubicBezTo>
                    <a:lnTo>
                      <a:pt x="1007786" y="91251"/>
                    </a:lnTo>
                    <a:cubicBezTo>
                      <a:pt x="1007786" y="115453"/>
                      <a:pt x="998172" y="138663"/>
                      <a:pt x="981059" y="155776"/>
                    </a:cubicBezTo>
                    <a:cubicBezTo>
                      <a:pt x="963946" y="172889"/>
                      <a:pt x="940736" y="182503"/>
                      <a:pt x="916534" y="182503"/>
                    </a:cubicBezTo>
                    <a:lnTo>
                      <a:pt x="91251" y="182503"/>
                    </a:lnTo>
                    <a:cubicBezTo>
                      <a:pt x="40855" y="182503"/>
                      <a:pt x="0" y="141648"/>
                      <a:pt x="0" y="91251"/>
                    </a:cubicBezTo>
                    <a:lnTo>
                      <a:pt x="0" y="91251"/>
                    </a:lnTo>
                    <a:cubicBezTo>
                      <a:pt x="0" y="40855"/>
                      <a:pt x="40855" y="0"/>
                      <a:pt x="912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07786" cy="2206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419415" y="0"/>
              <a:ext cx="5101915" cy="923919"/>
              <a:chOff x="0" y="0"/>
              <a:chExt cx="1007786" cy="18250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07786" cy="182503"/>
              </a:xfrm>
              <a:custGeom>
                <a:avLst/>
                <a:gdLst/>
                <a:ahLst/>
                <a:cxnLst/>
                <a:rect r="r" b="b" t="t" l="l"/>
                <a:pathLst>
                  <a:path h="182503" w="1007786">
                    <a:moveTo>
                      <a:pt x="91251" y="0"/>
                    </a:moveTo>
                    <a:lnTo>
                      <a:pt x="916534" y="0"/>
                    </a:lnTo>
                    <a:cubicBezTo>
                      <a:pt x="966931" y="0"/>
                      <a:pt x="1007786" y="40855"/>
                      <a:pt x="1007786" y="91251"/>
                    </a:cubicBezTo>
                    <a:lnTo>
                      <a:pt x="1007786" y="91251"/>
                    </a:lnTo>
                    <a:cubicBezTo>
                      <a:pt x="1007786" y="115453"/>
                      <a:pt x="998172" y="138663"/>
                      <a:pt x="981059" y="155776"/>
                    </a:cubicBezTo>
                    <a:cubicBezTo>
                      <a:pt x="963946" y="172889"/>
                      <a:pt x="940736" y="182503"/>
                      <a:pt x="916534" y="182503"/>
                    </a:cubicBezTo>
                    <a:lnTo>
                      <a:pt x="91251" y="182503"/>
                    </a:lnTo>
                    <a:cubicBezTo>
                      <a:pt x="40855" y="182503"/>
                      <a:pt x="0" y="141648"/>
                      <a:pt x="0" y="91251"/>
                    </a:cubicBezTo>
                    <a:lnTo>
                      <a:pt x="0" y="91251"/>
                    </a:lnTo>
                    <a:cubicBezTo>
                      <a:pt x="0" y="40855"/>
                      <a:pt x="40855" y="0"/>
                      <a:pt x="912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07786" cy="2206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279519"/>
              <a:ext cx="5101915" cy="923919"/>
              <a:chOff x="0" y="0"/>
              <a:chExt cx="1007786" cy="1825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07786" cy="182503"/>
              </a:xfrm>
              <a:custGeom>
                <a:avLst/>
                <a:gdLst/>
                <a:ahLst/>
                <a:cxnLst/>
                <a:rect r="r" b="b" t="t" l="l"/>
                <a:pathLst>
                  <a:path h="182503" w="1007786">
                    <a:moveTo>
                      <a:pt x="91251" y="0"/>
                    </a:moveTo>
                    <a:lnTo>
                      <a:pt x="916534" y="0"/>
                    </a:lnTo>
                    <a:cubicBezTo>
                      <a:pt x="966931" y="0"/>
                      <a:pt x="1007786" y="40855"/>
                      <a:pt x="1007786" y="91251"/>
                    </a:cubicBezTo>
                    <a:lnTo>
                      <a:pt x="1007786" y="91251"/>
                    </a:lnTo>
                    <a:cubicBezTo>
                      <a:pt x="1007786" y="115453"/>
                      <a:pt x="998172" y="138663"/>
                      <a:pt x="981059" y="155776"/>
                    </a:cubicBezTo>
                    <a:cubicBezTo>
                      <a:pt x="963946" y="172889"/>
                      <a:pt x="940736" y="182503"/>
                      <a:pt x="916534" y="182503"/>
                    </a:cubicBezTo>
                    <a:lnTo>
                      <a:pt x="91251" y="182503"/>
                    </a:lnTo>
                    <a:cubicBezTo>
                      <a:pt x="40855" y="182503"/>
                      <a:pt x="0" y="141648"/>
                      <a:pt x="0" y="91251"/>
                    </a:cubicBezTo>
                    <a:lnTo>
                      <a:pt x="0" y="91251"/>
                    </a:lnTo>
                    <a:cubicBezTo>
                      <a:pt x="0" y="40855"/>
                      <a:pt x="40855" y="0"/>
                      <a:pt x="912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07786" cy="2206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419415" y="1279519"/>
              <a:ext cx="5101915" cy="923919"/>
              <a:chOff x="0" y="0"/>
              <a:chExt cx="1007786" cy="18250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07786" cy="182503"/>
              </a:xfrm>
              <a:custGeom>
                <a:avLst/>
                <a:gdLst/>
                <a:ahLst/>
                <a:cxnLst/>
                <a:rect r="r" b="b" t="t" l="l"/>
                <a:pathLst>
                  <a:path h="182503" w="1007786">
                    <a:moveTo>
                      <a:pt x="91251" y="0"/>
                    </a:moveTo>
                    <a:lnTo>
                      <a:pt x="916534" y="0"/>
                    </a:lnTo>
                    <a:cubicBezTo>
                      <a:pt x="966931" y="0"/>
                      <a:pt x="1007786" y="40855"/>
                      <a:pt x="1007786" y="91251"/>
                    </a:cubicBezTo>
                    <a:lnTo>
                      <a:pt x="1007786" y="91251"/>
                    </a:lnTo>
                    <a:cubicBezTo>
                      <a:pt x="1007786" y="115453"/>
                      <a:pt x="998172" y="138663"/>
                      <a:pt x="981059" y="155776"/>
                    </a:cubicBezTo>
                    <a:cubicBezTo>
                      <a:pt x="963946" y="172889"/>
                      <a:pt x="940736" y="182503"/>
                      <a:pt x="916534" y="182503"/>
                    </a:cubicBezTo>
                    <a:lnTo>
                      <a:pt x="91251" y="182503"/>
                    </a:lnTo>
                    <a:cubicBezTo>
                      <a:pt x="40855" y="182503"/>
                      <a:pt x="0" y="141648"/>
                      <a:pt x="0" y="91251"/>
                    </a:cubicBezTo>
                    <a:lnTo>
                      <a:pt x="0" y="91251"/>
                    </a:lnTo>
                    <a:cubicBezTo>
                      <a:pt x="0" y="40855"/>
                      <a:pt x="40855" y="0"/>
                      <a:pt x="912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07786" cy="2206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868457" y="2559039"/>
              <a:ext cx="5101915" cy="923919"/>
              <a:chOff x="0" y="0"/>
              <a:chExt cx="1007786" cy="18250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07786" cy="182503"/>
              </a:xfrm>
              <a:custGeom>
                <a:avLst/>
                <a:gdLst/>
                <a:ahLst/>
                <a:cxnLst/>
                <a:rect r="r" b="b" t="t" l="l"/>
                <a:pathLst>
                  <a:path h="182503" w="1007786">
                    <a:moveTo>
                      <a:pt x="91251" y="0"/>
                    </a:moveTo>
                    <a:lnTo>
                      <a:pt x="916534" y="0"/>
                    </a:lnTo>
                    <a:cubicBezTo>
                      <a:pt x="966931" y="0"/>
                      <a:pt x="1007786" y="40855"/>
                      <a:pt x="1007786" y="91251"/>
                    </a:cubicBezTo>
                    <a:lnTo>
                      <a:pt x="1007786" y="91251"/>
                    </a:lnTo>
                    <a:cubicBezTo>
                      <a:pt x="1007786" y="115453"/>
                      <a:pt x="998172" y="138663"/>
                      <a:pt x="981059" y="155776"/>
                    </a:cubicBezTo>
                    <a:cubicBezTo>
                      <a:pt x="963946" y="172889"/>
                      <a:pt x="940736" y="182503"/>
                      <a:pt x="916534" y="182503"/>
                    </a:cubicBezTo>
                    <a:lnTo>
                      <a:pt x="91251" y="182503"/>
                    </a:lnTo>
                    <a:cubicBezTo>
                      <a:pt x="40855" y="182503"/>
                      <a:pt x="0" y="141648"/>
                      <a:pt x="0" y="91251"/>
                    </a:cubicBezTo>
                    <a:lnTo>
                      <a:pt x="0" y="91251"/>
                    </a:lnTo>
                    <a:cubicBezTo>
                      <a:pt x="0" y="40855"/>
                      <a:pt x="40855" y="0"/>
                      <a:pt x="912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007786" cy="2206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846413" y="1484513"/>
              <a:ext cx="595079" cy="513932"/>
            </a:xfrm>
            <a:custGeom>
              <a:avLst/>
              <a:gdLst/>
              <a:ahLst/>
              <a:cxnLst/>
              <a:rect r="r" b="b" t="t" l="l"/>
              <a:pathLst>
                <a:path h="513932" w="595079">
                  <a:moveTo>
                    <a:pt x="0" y="0"/>
                  </a:moveTo>
                  <a:lnTo>
                    <a:pt x="595078" y="0"/>
                  </a:lnTo>
                  <a:lnTo>
                    <a:pt x="595078" y="513932"/>
                  </a:lnTo>
                  <a:lnTo>
                    <a:pt x="0" y="513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744958" y="1490549"/>
              <a:ext cx="3349373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Desbalanceamento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3598966" y="2764032"/>
              <a:ext cx="513932" cy="513932"/>
            </a:xfrm>
            <a:custGeom>
              <a:avLst/>
              <a:gdLst/>
              <a:ahLst/>
              <a:cxnLst/>
              <a:rect r="r" b="b" t="t" l="l"/>
              <a:pathLst>
                <a:path h="513932" w="513932">
                  <a:moveTo>
                    <a:pt x="0" y="0"/>
                  </a:moveTo>
                  <a:lnTo>
                    <a:pt x="513932" y="0"/>
                  </a:lnTo>
                  <a:lnTo>
                    <a:pt x="513932" y="513932"/>
                  </a:lnTo>
                  <a:lnTo>
                    <a:pt x="0" y="513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365588" y="2770068"/>
              <a:ext cx="287427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Direitos Autorais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6778119" y="152463"/>
              <a:ext cx="541620" cy="618994"/>
            </a:xfrm>
            <a:custGeom>
              <a:avLst/>
              <a:gdLst/>
              <a:ahLst/>
              <a:cxnLst/>
              <a:rect r="r" b="b" t="t" l="l"/>
              <a:pathLst>
                <a:path h="618994" w="541620">
                  <a:moveTo>
                    <a:pt x="0" y="0"/>
                  </a:moveTo>
                  <a:lnTo>
                    <a:pt x="541620" y="0"/>
                  </a:lnTo>
                  <a:lnTo>
                    <a:pt x="541620" y="618994"/>
                  </a:lnTo>
                  <a:lnTo>
                    <a:pt x="0" y="618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7611839" y="241558"/>
              <a:ext cx="155078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Conflitos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710061" y="1520246"/>
              <a:ext cx="814384" cy="437731"/>
            </a:xfrm>
            <a:custGeom>
              <a:avLst/>
              <a:gdLst/>
              <a:ahLst/>
              <a:cxnLst/>
              <a:rect r="r" b="b" t="t" l="l"/>
              <a:pathLst>
                <a:path h="437731" w="814384">
                  <a:moveTo>
                    <a:pt x="0" y="0"/>
                  </a:moveTo>
                  <a:lnTo>
                    <a:pt x="814384" y="0"/>
                  </a:lnTo>
                  <a:lnTo>
                    <a:pt x="814384" y="437731"/>
                  </a:lnTo>
                  <a:lnTo>
                    <a:pt x="0" y="43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772096" y="1455938"/>
              <a:ext cx="2619758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Desinformação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938639" y="238231"/>
              <a:ext cx="495301" cy="444850"/>
            </a:xfrm>
            <a:custGeom>
              <a:avLst/>
              <a:gdLst/>
              <a:ahLst/>
              <a:cxnLst/>
              <a:rect r="r" b="b" t="t" l="l"/>
              <a:pathLst>
                <a:path h="444850" w="495301">
                  <a:moveTo>
                    <a:pt x="0" y="0"/>
                  </a:moveTo>
                  <a:lnTo>
                    <a:pt x="495301" y="0"/>
                  </a:lnTo>
                  <a:lnTo>
                    <a:pt x="495301" y="444849"/>
                  </a:lnTo>
                  <a:lnTo>
                    <a:pt x="0" y="444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696228" y="202154"/>
              <a:ext cx="2467048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Contas Falsas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384034" y="2601128"/>
            <a:ext cx="839897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sz="2199" i="true">
                <a:solidFill>
                  <a:srgbClr val="FFFFFF">
                    <a:alpha val="80000"/>
                  </a:srgbClr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preço médio de um livro</a:t>
            </a: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no Brasil em 2024 é de </a:t>
            </a:r>
            <a:r>
              <a:rPr lang="en-US" sz="2199" b="true">
                <a:solidFill>
                  <a:srgbClr val="FFFFFF">
                    <a:alpha val="80000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R$ 54,49</a:t>
            </a: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, segundo o </a:t>
            </a:r>
            <a:r>
              <a:rPr lang="en-US" sz="2199" u="sng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Sindicado Nacional dos Editores de Livros</a:t>
            </a: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(SNEL) e pela </a:t>
            </a:r>
            <a:r>
              <a:rPr lang="en-US" sz="2199" u="sng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Nielsen Book</a:t>
            </a: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sz="2199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384034" y="1762929"/>
            <a:ext cx="8211139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Problemas de Mercado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384034" y="5580913"/>
            <a:ext cx="8211139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Questões potenciais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8989" y="-493117"/>
            <a:ext cx="20327415" cy="3261571"/>
            <a:chOff x="0" y="0"/>
            <a:chExt cx="5353722" cy="859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3722" cy="859015"/>
            </a:xfrm>
            <a:custGeom>
              <a:avLst/>
              <a:gdLst/>
              <a:ahLst/>
              <a:cxnLst/>
              <a:rect r="r" b="b" t="t" l="l"/>
              <a:pathLst>
                <a:path h="859015" w="5353722">
                  <a:moveTo>
                    <a:pt x="0" y="0"/>
                  </a:moveTo>
                  <a:lnTo>
                    <a:pt x="5353722" y="0"/>
                  </a:lnTo>
                  <a:lnTo>
                    <a:pt x="5353722" y="859015"/>
                  </a:lnTo>
                  <a:lnTo>
                    <a:pt x="0" y="85901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53722" cy="89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9758" y="-226550"/>
            <a:ext cx="2572281" cy="10605822"/>
            <a:chOff x="0" y="0"/>
            <a:chExt cx="677473" cy="27933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7473" cy="2793303"/>
            </a:xfrm>
            <a:custGeom>
              <a:avLst/>
              <a:gdLst/>
              <a:ahLst/>
              <a:cxnLst/>
              <a:rect r="r" b="b" t="t" l="l"/>
              <a:pathLst>
                <a:path h="2793303" w="677473">
                  <a:moveTo>
                    <a:pt x="0" y="0"/>
                  </a:moveTo>
                  <a:lnTo>
                    <a:pt x="677473" y="0"/>
                  </a:lnTo>
                  <a:lnTo>
                    <a:pt x="677473" y="2793303"/>
                  </a:lnTo>
                  <a:lnTo>
                    <a:pt x="0" y="27933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7473" cy="283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480" y="591690"/>
            <a:ext cx="17143040" cy="4385686"/>
          </a:xfrm>
          <a:custGeom>
            <a:avLst/>
            <a:gdLst/>
            <a:ahLst/>
            <a:cxnLst/>
            <a:rect r="r" b="b" t="t" l="l"/>
            <a:pathLst>
              <a:path h="4385686" w="17143040">
                <a:moveTo>
                  <a:pt x="0" y="0"/>
                </a:moveTo>
                <a:lnTo>
                  <a:pt x="17143040" y="0"/>
                </a:lnTo>
                <a:lnTo>
                  <a:pt x="17143040" y="4385686"/>
                </a:lnTo>
                <a:lnTo>
                  <a:pt x="0" y="4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975" r="0" b="-1096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76735" y="4253527"/>
            <a:ext cx="9134530" cy="1447698"/>
            <a:chOff x="0" y="0"/>
            <a:chExt cx="2391487" cy="3790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1487" cy="379018"/>
            </a:xfrm>
            <a:custGeom>
              <a:avLst/>
              <a:gdLst/>
              <a:ahLst/>
              <a:cxnLst/>
              <a:rect r="r" b="b" t="t" l="l"/>
              <a:pathLst>
                <a:path h="379018" w="2391487">
                  <a:moveTo>
                    <a:pt x="84754" y="0"/>
                  </a:moveTo>
                  <a:lnTo>
                    <a:pt x="2306732" y="0"/>
                  </a:lnTo>
                  <a:cubicBezTo>
                    <a:pt x="2353541" y="0"/>
                    <a:pt x="2391487" y="37946"/>
                    <a:pt x="2391487" y="84754"/>
                  </a:cubicBezTo>
                  <a:lnTo>
                    <a:pt x="2391487" y="294263"/>
                  </a:lnTo>
                  <a:cubicBezTo>
                    <a:pt x="2391487" y="341072"/>
                    <a:pt x="2353541" y="379018"/>
                    <a:pt x="2306732" y="379018"/>
                  </a:cubicBezTo>
                  <a:lnTo>
                    <a:pt x="84754" y="379018"/>
                  </a:lnTo>
                  <a:cubicBezTo>
                    <a:pt x="37946" y="379018"/>
                    <a:pt x="0" y="341072"/>
                    <a:pt x="0" y="294263"/>
                  </a:cubicBezTo>
                  <a:lnTo>
                    <a:pt x="0" y="84754"/>
                  </a:lnTo>
                  <a:cubicBezTo>
                    <a:pt x="0" y="37946"/>
                    <a:pt x="37946" y="0"/>
                    <a:pt x="8475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1487" cy="417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6740010" y="3172380"/>
            <a:ext cx="857074" cy="3609468"/>
            <a:chOff x="0" y="0"/>
            <a:chExt cx="134256" cy="5654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256" cy="565404"/>
            </a:xfrm>
            <a:custGeom>
              <a:avLst/>
              <a:gdLst/>
              <a:ahLst/>
              <a:cxnLst/>
              <a:rect r="r" b="b" t="t" l="l"/>
              <a:pathLst>
                <a:path h="565404" w="134256">
                  <a:moveTo>
                    <a:pt x="67128" y="0"/>
                  </a:moveTo>
                  <a:lnTo>
                    <a:pt x="67128" y="0"/>
                  </a:lnTo>
                  <a:cubicBezTo>
                    <a:pt x="104202" y="0"/>
                    <a:pt x="134256" y="30054"/>
                    <a:pt x="134256" y="67128"/>
                  </a:cubicBezTo>
                  <a:lnTo>
                    <a:pt x="134256" y="498276"/>
                  </a:lnTo>
                  <a:cubicBezTo>
                    <a:pt x="134256" y="535349"/>
                    <a:pt x="104202" y="565404"/>
                    <a:pt x="67128" y="565404"/>
                  </a:cubicBezTo>
                  <a:lnTo>
                    <a:pt x="67128" y="565404"/>
                  </a:lnTo>
                  <a:cubicBezTo>
                    <a:pt x="30054" y="565404"/>
                    <a:pt x="0" y="535349"/>
                    <a:pt x="0" y="498276"/>
                  </a:cubicBezTo>
                  <a:lnTo>
                    <a:pt x="0" y="67128"/>
                  </a:lnTo>
                  <a:cubicBezTo>
                    <a:pt x="0" y="30054"/>
                    <a:pt x="30054" y="0"/>
                    <a:pt x="671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34256" cy="555879"/>
            </a:xfrm>
            <a:prstGeom prst="rect">
              <a:avLst/>
            </a:prstGeom>
          </p:spPr>
          <p:txBody>
            <a:bodyPr anchor="ctr" rtlCol="false" tIns="43864" lIns="43864" bIns="43864" rIns="43864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0690916" y="3172905"/>
            <a:ext cx="857074" cy="3609468"/>
            <a:chOff x="0" y="0"/>
            <a:chExt cx="134256" cy="5654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256" cy="565404"/>
            </a:xfrm>
            <a:custGeom>
              <a:avLst/>
              <a:gdLst/>
              <a:ahLst/>
              <a:cxnLst/>
              <a:rect r="r" b="b" t="t" l="l"/>
              <a:pathLst>
                <a:path h="565404" w="134256">
                  <a:moveTo>
                    <a:pt x="67128" y="0"/>
                  </a:moveTo>
                  <a:lnTo>
                    <a:pt x="67128" y="0"/>
                  </a:lnTo>
                  <a:cubicBezTo>
                    <a:pt x="104202" y="0"/>
                    <a:pt x="134256" y="30054"/>
                    <a:pt x="134256" y="67128"/>
                  </a:cubicBezTo>
                  <a:lnTo>
                    <a:pt x="134256" y="498276"/>
                  </a:lnTo>
                  <a:cubicBezTo>
                    <a:pt x="134256" y="535349"/>
                    <a:pt x="104202" y="565404"/>
                    <a:pt x="67128" y="565404"/>
                  </a:cubicBezTo>
                  <a:lnTo>
                    <a:pt x="67128" y="565404"/>
                  </a:lnTo>
                  <a:cubicBezTo>
                    <a:pt x="30054" y="565404"/>
                    <a:pt x="0" y="535349"/>
                    <a:pt x="0" y="498276"/>
                  </a:cubicBezTo>
                  <a:lnTo>
                    <a:pt x="0" y="67128"/>
                  </a:lnTo>
                  <a:cubicBezTo>
                    <a:pt x="0" y="30054"/>
                    <a:pt x="30054" y="0"/>
                    <a:pt x="671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34256" cy="555879"/>
            </a:xfrm>
            <a:prstGeom prst="rect">
              <a:avLst/>
            </a:prstGeom>
          </p:spPr>
          <p:txBody>
            <a:bodyPr anchor="ctr" rtlCol="false" tIns="43864" lIns="43864" bIns="43864" rIns="43864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05065" y="8991627"/>
            <a:ext cx="266673" cy="266673"/>
          </a:xfrm>
          <a:custGeom>
            <a:avLst/>
            <a:gdLst/>
            <a:ahLst/>
            <a:cxnLst/>
            <a:rect r="r" b="b" t="t" l="l"/>
            <a:pathLst>
              <a:path h="266673" w="266673">
                <a:moveTo>
                  <a:pt x="0" y="0"/>
                </a:moveTo>
                <a:lnTo>
                  <a:pt x="266673" y="0"/>
                </a:lnTo>
                <a:lnTo>
                  <a:pt x="266673" y="266673"/>
                </a:lnTo>
                <a:lnTo>
                  <a:pt x="0" y="26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0875" y="4679377"/>
            <a:ext cx="466033" cy="596522"/>
          </a:xfrm>
          <a:custGeom>
            <a:avLst/>
            <a:gdLst/>
            <a:ahLst/>
            <a:cxnLst/>
            <a:rect r="r" b="b" t="t" l="l"/>
            <a:pathLst>
              <a:path h="596522" w="466033">
                <a:moveTo>
                  <a:pt x="0" y="0"/>
                </a:moveTo>
                <a:lnTo>
                  <a:pt x="466033" y="0"/>
                </a:lnTo>
                <a:lnTo>
                  <a:pt x="466033" y="596523"/>
                </a:lnTo>
                <a:lnTo>
                  <a:pt x="0" y="596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990566" y="4676155"/>
            <a:ext cx="2355961" cy="596522"/>
            <a:chOff x="0" y="0"/>
            <a:chExt cx="3141282" cy="7953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6452" cy="795363"/>
            </a:xfrm>
            <a:custGeom>
              <a:avLst/>
              <a:gdLst/>
              <a:ahLst/>
              <a:cxnLst/>
              <a:rect r="r" b="b" t="t" l="l"/>
              <a:pathLst>
                <a:path h="795363" w="806452">
                  <a:moveTo>
                    <a:pt x="0" y="0"/>
                  </a:moveTo>
                  <a:lnTo>
                    <a:pt x="806452" y="0"/>
                  </a:lnTo>
                  <a:lnTo>
                    <a:pt x="806452" y="795363"/>
                  </a:lnTo>
                  <a:lnTo>
                    <a:pt x="0" y="795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196711" y="146549"/>
              <a:ext cx="1944571" cy="569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5"/>
                </a:lnSpc>
              </a:pPr>
              <a:r>
                <a:rPr lang="en-US" sz="3125">
                  <a:solidFill>
                    <a:srgbClr val="003885"/>
                  </a:solidFill>
                  <a:latin typeface="DM Sans"/>
                  <a:ea typeface="DM Sans"/>
                  <a:cs typeface="DM Sans"/>
                  <a:sym typeface="DM Sans"/>
                </a:rPr>
                <a:t>Autores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08292" y="7088011"/>
            <a:ext cx="8728288" cy="203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649" indent="-248824" lvl="1">
              <a:lnSpc>
                <a:spcPts val="3226"/>
              </a:lnSpc>
              <a:buAutoNum type="arabicPeriod" startAt="1"/>
            </a:pPr>
            <a:r>
              <a:rPr lang="en-US" sz="2304">
                <a:solidFill>
                  <a:srgbClr val="FFFF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Autores podem adicionar e editar seus livros, além de monitorar os comentários do público;</a:t>
            </a:r>
          </a:p>
          <a:p>
            <a:pPr algn="just" marL="497649" indent="-248824" lvl="1">
              <a:lnSpc>
                <a:spcPts val="3226"/>
              </a:lnSpc>
              <a:buAutoNum type="arabicPeriod" startAt="1"/>
            </a:pPr>
            <a:r>
              <a:rPr lang="en-US" sz="2304">
                <a:solidFill>
                  <a:srgbClr val="FFFF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Leitores podem interagir com outros usuários, acompanhar autores, participar de chats ao vivo, avaliar, favoritar e comentar sobre livros.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8246" y="6861176"/>
            <a:ext cx="5508986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Público Alvo</a:t>
            </a: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-36512" y="7574154"/>
            <a:ext cx="2197099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"/>
              </a:lnSpc>
            </a:pPr>
            <a:r>
              <a:rPr lang="en-US" sz="1800" spc="270">
                <a:solidFill>
                  <a:srgbClr val="FFFFFF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DESTINATÁRIOS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39005" y="4803576"/>
            <a:ext cx="1496606" cy="41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003885"/>
                </a:solidFill>
                <a:latin typeface="DM Sans"/>
                <a:ea typeface="DM Sans"/>
                <a:cs typeface="DM Sans"/>
                <a:sym typeface="DM Sans"/>
              </a:rPr>
              <a:t>Leitores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50276"/>
            <a:ext cx="7902929" cy="808024"/>
            <a:chOff x="0" y="0"/>
            <a:chExt cx="2081430" cy="212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1430" cy="212813"/>
            </a:xfrm>
            <a:custGeom>
              <a:avLst/>
              <a:gdLst/>
              <a:ahLst/>
              <a:cxnLst/>
              <a:rect r="r" b="b" t="t" l="l"/>
              <a:pathLst>
                <a:path h="212813" w="2081430">
                  <a:moveTo>
                    <a:pt x="48981" y="0"/>
                  </a:moveTo>
                  <a:lnTo>
                    <a:pt x="2032449" y="0"/>
                  </a:lnTo>
                  <a:cubicBezTo>
                    <a:pt x="2059500" y="0"/>
                    <a:pt x="2081430" y="21930"/>
                    <a:pt x="2081430" y="48981"/>
                  </a:cubicBezTo>
                  <a:lnTo>
                    <a:pt x="2081430" y="163832"/>
                  </a:lnTo>
                  <a:cubicBezTo>
                    <a:pt x="2081430" y="190883"/>
                    <a:pt x="2059500" y="212813"/>
                    <a:pt x="2032449" y="212813"/>
                  </a:cubicBezTo>
                  <a:lnTo>
                    <a:pt x="48981" y="212813"/>
                  </a:lnTo>
                  <a:cubicBezTo>
                    <a:pt x="21930" y="212813"/>
                    <a:pt x="0" y="190883"/>
                    <a:pt x="0" y="163832"/>
                  </a:cubicBezTo>
                  <a:lnTo>
                    <a:pt x="0" y="48981"/>
                  </a:lnTo>
                  <a:cubicBezTo>
                    <a:pt x="0" y="21930"/>
                    <a:pt x="21930" y="0"/>
                    <a:pt x="48981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1430" cy="250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921" y="3824489"/>
            <a:ext cx="4476072" cy="3541323"/>
            <a:chOff x="0" y="0"/>
            <a:chExt cx="1178883" cy="93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83" cy="932694"/>
            </a:xfrm>
            <a:custGeom>
              <a:avLst/>
              <a:gdLst/>
              <a:ahLst/>
              <a:cxnLst/>
              <a:rect r="r" b="b" t="t" l="l"/>
              <a:pathLst>
                <a:path h="932694" w="1178883">
                  <a:moveTo>
                    <a:pt x="77833" y="0"/>
                  </a:moveTo>
                  <a:lnTo>
                    <a:pt x="1101050" y="0"/>
                  </a:lnTo>
                  <a:cubicBezTo>
                    <a:pt x="1144036" y="0"/>
                    <a:pt x="1178883" y="34847"/>
                    <a:pt x="1178883" y="77833"/>
                  </a:cubicBezTo>
                  <a:lnTo>
                    <a:pt x="1178883" y="854861"/>
                  </a:lnTo>
                  <a:cubicBezTo>
                    <a:pt x="1178883" y="897847"/>
                    <a:pt x="1144036" y="932694"/>
                    <a:pt x="1101050" y="932694"/>
                  </a:cubicBezTo>
                  <a:lnTo>
                    <a:pt x="77833" y="932694"/>
                  </a:lnTo>
                  <a:cubicBezTo>
                    <a:pt x="57190" y="932694"/>
                    <a:pt x="37393" y="924494"/>
                    <a:pt x="22797" y="909897"/>
                  </a:cubicBezTo>
                  <a:cubicBezTo>
                    <a:pt x="8200" y="895301"/>
                    <a:pt x="0" y="875504"/>
                    <a:pt x="0" y="854861"/>
                  </a:cubicBezTo>
                  <a:lnTo>
                    <a:pt x="0" y="77833"/>
                  </a:lnTo>
                  <a:cubicBezTo>
                    <a:pt x="0" y="57190"/>
                    <a:pt x="8200" y="37393"/>
                    <a:pt x="22797" y="22797"/>
                  </a:cubicBezTo>
                  <a:cubicBezTo>
                    <a:pt x="37393" y="8200"/>
                    <a:pt x="57190" y="0"/>
                    <a:pt x="77833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78883" cy="97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409953" y="8840697"/>
            <a:ext cx="6112290" cy="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6023344" y="8544376"/>
            <a:ext cx="1235956" cy="611691"/>
            <a:chOff x="0" y="0"/>
            <a:chExt cx="325519" cy="1611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5519" cy="161104"/>
            </a:xfrm>
            <a:custGeom>
              <a:avLst/>
              <a:gdLst/>
              <a:ahLst/>
              <a:cxnLst/>
              <a:rect r="r" b="b" t="t" l="l"/>
              <a:pathLst>
                <a:path h="161104" w="325519">
                  <a:moveTo>
                    <a:pt x="80552" y="0"/>
                  </a:moveTo>
                  <a:lnTo>
                    <a:pt x="244967" y="0"/>
                  </a:lnTo>
                  <a:cubicBezTo>
                    <a:pt x="266331" y="0"/>
                    <a:pt x="286820" y="8487"/>
                    <a:pt x="301926" y="23593"/>
                  </a:cubicBezTo>
                  <a:cubicBezTo>
                    <a:pt x="317033" y="38699"/>
                    <a:pt x="325519" y="59188"/>
                    <a:pt x="325519" y="80552"/>
                  </a:cubicBezTo>
                  <a:lnTo>
                    <a:pt x="325519" y="80552"/>
                  </a:lnTo>
                  <a:cubicBezTo>
                    <a:pt x="325519" y="125039"/>
                    <a:pt x="289455" y="161104"/>
                    <a:pt x="244967" y="161104"/>
                  </a:cubicBezTo>
                  <a:lnTo>
                    <a:pt x="80552" y="161104"/>
                  </a:lnTo>
                  <a:cubicBezTo>
                    <a:pt x="36064" y="161104"/>
                    <a:pt x="0" y="125039"/>
                    <a:pt x="0" y="80552"/>
                  </a:cubicBezTo>
                  <a:lnTo>
                    <a:pt x="0" y="80552"/>
                  </a:lnTo>
                  <a:cubicBezTo>
                    <a:pt x="0" y="36064"/>
                    <a:pt x="36064" y="0"/>
                    <a:pt x="805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5519" cy="199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29828" y="8550795"/>
            <a:ext cx="605009" cy="598853"/>
            <a:chOff x="0" y="0"/>
            <a:chExt cx="195242" cy="1932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242" cy="193256"/>
            </a:xfrm>
            <a:custGeom>
              <a:avLst/>
              <a:gdLst/>
              <a:ahLst/>
              <a:cxnLst/>
              <a:rect r="r" b="b" t="t" l="l"/>
              <a:pathLst>
                <a:path h="193256" w="195242">
                  <a:moveTo>
                    <a:pt x="96628" y="0"/>
                  </a:moveTo>
                  <a:lnTo>
                    <a:pt x="98614" y="0"/>
                  </a:lnTo>
                  <a:cubicBezTo>
                    <a:pt x="124242" y="0"/>
                    <a:pt x="148819" y="10180"/>
                    <a:pt x="166941" y="28302"/>
                  </a:cubicBezTo>
                  <a:cubicBezTo>
                    <a:pt x="185062" y="46423"/>
                    <a:pt x="195242" y="71001"/>
                    <a:pt x="195242" y="96628"/>
                  </a:cubicBezTo>
                  <a:lnTo>
                    <a:pt x="195242" y="96628"/>
                  </a:lnTo>
                  <a:cubicBezTo>
                    <a:pt x="195242" y="122255"/>
                    <a:pt x="185062" y="146833"/>
                    <a:pt x="166941" y="164954"/>
                  </a:cubicBezTo>
                  <a:cubicBezTo>
                    <a:pt x="148819" y="183076"/>
                    <a:pt x="124242" y="193256"/>
                    <a:pt x="98614" y="193256"/>
                  </a:cubicBezTo>
                  <a:lnTo>
                    <a:pt x="96628" y="193256"/>
                  </a:lnTo>
                  <a:cubicBezTo>
                    <a:pt x="71001" y="193256"/>
                    <a:pt x="46423" y="183076"/>
                    <a:pt x="28302" y="164954"/>
                  </a:cubicBezTo>
                  <a:cubicBezTo>
                    <a:pt x="10180" y="146833"/>
                    <a:pt x="0" y="122255"/>
                    <a:pt x="0" y="96628"/>
                  </a:cubicBezTo>
                  <a:lnTo>
                    <a:pt x="0" y="96628"/>
                  </a:lnTo>
                  <a:cubicBezTo>
                    <a:pt x="0" y="71001"/>
                    <a:pt x="10180" y="46423"/>
                    <a:pt x="28302" y="28302"/>
                  </a:cubicBezTo>
                  <a:cubicBezTo>
                    <a:pt x="46423" y="10180"/>
                    <a:pt x="71001" y="0"/>
                    <a:pt x="966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5242" cy="23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11640" y="8735111"/>
            <a:ext cx="241385" cy="230221"/>
          </a:xfrm>
          <a:custGeom>
            <a:avLst/>
            <a:gdLst/>
            <a:ahLst/>
            <a:cxnLst/>
            <a:rect r="r" b="b" t="t" l="l"/>
            <a:pathLst>
              <a:path h="230221" w="241385">
                <a:moveTo>
                  <a:pt x="0" y="0"/>
                </a:moveTo>
                <a:lnTo>
                  <a:pt x="241385" y="0"/>
                </a:lnTo>
                <a:lnTo>
                  <a:pt x="241385" y="230221"/>
                </a:lnTo>
                <a:lnTo>
                  <a:pt x="0" y="230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42007" y="3824489"/>
            <a:ext cx="4476072" cy="3541323"/>
            <a:chOff x="0" y="0"/>
            <a:chExt cx="1178883" cy="9326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8883" cy="932694"/>
            </a:xfrm>
            <a:custGeom>
              <a:avLst/>
              <a:gdLst/>
              <a:ahLst/>
              <a:cxnLst/>
              <a:rect r="r" b="b" t="t" l="l"/>
              <a:pathLst>
                <a:path h="932694" w="1178883">
                  <a:moveTo>
                    <a:pt x="77833" y="0"/>
                  </a:moveTo>
                  <a:lnTo>
                    <a:pt x="1101050" y="0"/>
                  </a:lnTo>
                  <a:cubicBezTo>
                    <a:pt x="1144036" y="0"/>
                    <a:pt x="1178883" y="34847"/>
                    <a:pt x="1178883" y="77833"/>
                  </a:cubicBezTo>
                  <a:lnTo>
                    <a:pt x="1178883" y="854861"/>
                  </a:lnTo>
                  <a:cubicBezTo>
                    <a:pt x="1178883" y="897847"/>
                    <a:pt x="1144036" y="932694"/>
                    <a:pt x="1101050" y="932694"/>
                  </a:cubicBezTo>
                  <a:lnTo>
                    <a:pt x="77833" y="932694"/>
                  </a:lnTo>
                  <a:cubicBezTo>
                    <a:pt x="57190" y="932694"/>
                    <a:pt x="37393" y="924494"/>
                    <a:pt x="22797" y="909897"/>
                  </a:cubicBezTo>
                  <a:cubicBezTo>
                    <a:pt x="8200" y="895301"/>
                    <a:pt x="0" y="875504"/>
                    <a:pt x="0" y="854861"/>
                  </a:cubicBezTo>
                  <a:lnTo>
                    <a:pt x="0" y="77833"/>
                  </a:lnTo>
                  <a:cubicBezTo>
                    <a:pt x="0" y="57190"/>
                    <a:pt x="8200" y="37393"/>
                    <a:pt x="22797" y="22797"/>
                  </a:cubicBezTo>
                  <a:cubicBezTo>
                    <a:pt x="37393" y="8200"/>
                    <a:pt x="57190" y="0"/>
                    <a:pt x="77833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78883" cy="97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619815" y="3824489"/>
            <a:ext cx="4476072" cy="3541323"/>
            <a:chOff x="0" y="0"/>
            <a:chExt cx="1178883" cy="9326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8883" cy="932694"/>
            </a:xfrm>
            <a:custGeom>
              <a:avLst/>
              <a:gdLst/>
              <a:ahLst/>
              <a:cxnLst/>
              <a:rect r="r" b="b" t="t" l="l"/>
              <a:pathLst>
                <a:path h="932694" w="1178883">
                  <a:moveTo>
                    <a:pt x="77833" y="0"/>
                  </a:moveTo>
                  <a:lnTo>
                    <a:pt x="1101050" y="0"/>
                  </a:lnTo>
                  <a:cubicBezTo>
                    <a:pt x="1144036" y="0"/>
                    <a:pt x="1178883" y="34847"/>
                    <a:pt x="1178883" y="77833"/>
                  </a:cubicBezTo>
                  <a:lnTo>
                    <a:pt x="1178883" y="854861"/>
                  </a:lnTo>
                  <a:cubicBezTo>
                    <a:pt x="1178883" y="897847"/>
                    <a:pt x="1144036" y="932694"/>
                    <a:pt x="1101050" y="932694"/>
                  </a:cubicBezTo>
                  <a:lnTo>
                    <a:pt x="77833" y="932694"/>
                  </a:lnTo>
                  <a:cubicBezTo>
                    <a:pt x="57190" y="932694"/>
                    <a:pt x="37393" y="924494"/>
                    <a:pt x="22797" y="909897"/>
                  </a:cubicBezTo>
                  <a:cubicBezTo>
                    <a:pt x="8200" y="895301"/>
                    <a:pt x="0" y="875504"/>
                    <a:pt x="0" y="854861"/>
                  </a:cubicBezTo>
                  <a:lnTo>
                    <a:pt x="0" y="77833"/>
                  </a:lnTo>
                  <a:cubicBezTo>
                    <a:pt x="0" y="57190"/>
                    <a:pt x="8200" y="37393"/>
                    <a:pt x="22797" y="22797"/>
                  </a:cubicBezTo>
                  <a:cubicBezTo>
                    <a:pt x="37393" y="8200"/>
                    <a:pt x="57190" y="0"/>
                    <a:pt x="77833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8883" cy="97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08098" y="3824489"/>
            <a:ext cx="4476072" cy="3541323"/>
            <a:chOff x="0" y="0"/>
            <a:chExt cx="1178883" cy="9326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8883" cy="932694"/>
            </a:xfrm>
            <a:custGeom>
              <a:avLst/>
              <a:gdLst/>
              <a:ahLst/>
              <a:cxnLst/>
              <a:rect r="r" b="b" t="t" l="l"/>
              <a:pathLst>
                <a:path h="932694" w="1178883">
                  <a:moveTo>
                    <a:pt x="77833" y="0"/>
                  </a:moveTo>
                  <a:lnTo>
                    <a:pt x="1101050" y="0"/>
                  </a:lnTo>
                  <a:cubicBezTo>
                    <a:pt x="1144036" y="0"/>
                    <a:pt x="1178883" y="34847"/>
                    <a:pt x="1178883" y="77833"/>
                  </a:cubicBezTo>
                  <a:lnTo>
                    <a:pt x="1178883" y="854861"/>
                  </a:lnTo>
                  <a:cubicBezTo>
                    <a:pt x="1178883" y="897847"/>
                    <a:pt x="1144036" y="932694"/>
                    <a:pt x="1101050" y="932694"/>
                  </a:cubicBezTo>
                  <a:lnTo>
                    <a:pt x="77833" y="932694"/>
                  </a:lnTo>
                  <a:cubicBezTo>
                    <a:pt x="57190" y="932694"/>
                    <a:pt x="37393" y="924494"/>
                    <a:pt x="22797" y="909897"/>
                  </a:cubicBezTo>
                  <a:cubicBezTo>
                    <a:pt x="8200" y="895301"/>
                    <a:pt x="0" y="875504"/>
                    <a:pt x="0" y="854861"/>
                  </a:cubicBezTo>
                  <a:lnTo>
                    <a:pt x="0" y="77833"/>
                  </a:lnTo>
                  <a:cubicBezTo>
                    <a:pt x="0" y="57190"/>
                    <a:pt x="8200" y="37393"/>
                    <a:pt x="22797" y="22797"/>
                  </a:cubicBezTo>
                  <a:cubicBezTo>
                    <a:pt x="37393" y="8200"/>
                    <a:pt x="57190" y="0"/>
                    <a:pt x="77833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78883" cy="97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437255" y="4154752"/>
            <a:ext cx="1302801" cy="1302801"/>
          </a:xfrm>
          <a:custGeom>
            <a:avLst/>
            <a:gdLst/>
            <a:ahLst/>
            <a:cxnLst/>
            <a:rect r="r" b="b" t="t" l="l"/>
            <a:pathLst>
              <a:path h="1302801" w="1302801">
                <a:moveTo>
                  <a:pt x="0" y="0"/>
                </a:moveTo>
                <a:lnTo>
                  <a:pt x="1302802" y="0"/>
                </a:lnTo>
                <a:lnTo>
                  <a:pt x="1302802" y="1302801"/>
                </a:lnTo>
                <a:lnTo>
                  <a:pt x="0" y="130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431743" y="3824489"/>
            <a:ext cx="4476072" cy="3541323"/>
            <a:chOff x="0" y="0"/>
            <a:chExt cx="1178883" cy="93269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8883" cy="932694"/>
            </a:xfrm>
            <a:custGeom>
              <a:avLst/>
              <a:gdLst/>
              <a:ahLst/>
              <a:cxnLst/>
              <a:rect r="r" b="b" t="t" l="l"/>
              <a:pathLst>
                <a:path h="932694" w="1178883">
                  <a:moveTo>
                    <a:pt x="77833" y="0"/>
                  </a:moveTo>
                  <a:lnTo>
                    <a:pt x="1101050" y="0"/>
                  </a:lnTo>
                  <a:cubicBezTo>
                    <a:pt x="1144036" y="0"/>
                    <a:pt x="1178883" y="34847"/>
                    <a:pt x="1178883" y="77833"/>
                  </a:cubicBezTo>
                  <a:lnTo>
                    <a:pt x="1178883" y="854861"/>
                  </a:lnTo>
                  <a:cubicBezTo>
                    <a:pt x="1178883" y="897847"/>
                    <a:pt x="1144036" y="932694"/>
                    <a:pt x="1101050" y="932694"/>
                  </a:cubicBezTo>
                  <a:lnTo>
                    <a:pt x="77833" y="932694"/>
                  </a:lnTo>
                  <a:cubicBezTo>
                    <a:pt x="57190" y="932694"/>
                    <a:pt x="37393" y="924494"/>
                    <a:pt x="22797" y="909897"/>
                  </a:cubicBezTo>
                  <a:cubicBezTo>
                    <a:pt x="8200" y="895301"/>
                    <a:pt x="0" y="875504"/>
                    <a:pt x="0" y="854861"/>
                  </a:cubicBezTo>
                  <a:lnTo>
                    <a:pt x="0" y="77833"/>
                  </a:lnTo>
                  <a:cubicBezTo>
                    <a:pt x="0" y="57190"/>
                    <a:pt x="8200" y="37393"/>
                    <a:pt x="22797" y="22797"/>
                  </a:cubicBezTo>
                  <a:cubicBezTo>
                    <a:pt x="37393" y="8200"/>
                    <a:pt x="57190" y="0"/>
                    <a:pt x="77833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178883" cy="97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769677" y="8544376"/>
            <a:ext cx="4054720" cy="611691"/>
            <a:chOff x="0" y="0"/>
            <a:chExt cx="5406293" cy="81558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406293" cy="815588"/>
              <a:chOff x="0" y="0"/>
              <a:chExt cx="1281037" cy="19325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81038" cy="193256"/>
              </a:xfrm>
              <a:custGeom>
                <a:avLst/>
                <a:gdLst/>
                <a:ahLst/>
                <a:cxnLst/>
                <a:rect r="r" b="b" t="t" l="l"/>
                <a:pathLst>
                  <a:path h="193256" w="1281038">
                    <a:moveTo>
                      <a:pt x="95468" y="0"/>
                    </a:moveTo>
                    <a:lnTo>
                      <a:pt x="1185569" y="0"/>
                    </a:lnTo>
                    <a:cubicBezTo>
                      <a:pt x="1210889" y="0"/>
                      <a:pt x="1235172" y="10058"/>
                      <a:pt x="1253076" y="27962"/>
                    </a:cubicBezTo>
                    <a:cubicBezTo>
                      <a:pt x="1270979" y="45866"/>
                      <a:pt x="1281038" y="70148"/>
                      <a:pt x="1281038" y="95468"/>
                    </a:cubicBezTo>
                    <a:lnTo>
                      <a:pt x="1281038" y="97788"/>
                    </a:lnTo>
                    <a:cubicBezTo>
                      <a:pt x="1281038" y="150513"/>
                      <a:pt x="1238295" y="193256"/>
                      <a:pt x="1185569" y="193256"/>
                    </a:cubicBezTo>
                    <a:lnTo>
                      <a:pt x="95468" y="193256"/>
                    </a:lnTo>
                    <a:cubicBezTo>
                      <a:pt x="42742" y="193256"/>
                      <a:pt x="0" y="150513"/>
                      <a:pt x="0" y="97788"/>
                    </a:cubicBezTo>
                    <a:lnTo>
                      <a:pt x="0" y="95468"/>
                    </a:lnTo>
                    <a:cubicBezTo>
                      <a:pt x="0" y="42742"/>
                      <a:pt x="42742" y="0"/>
                      <a:pt x="954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281037" cy="231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277873"/>
              <a:ext cx="5406293" cy="307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38"/>
                </a:lnSpc>
              </a:pPr>
              <a:r>
                <a:rPr lang="en-US" sz="1800" spc="225">
                  <a:solidFill>
                    <a:srgbClr val="F8F8F8">
                      <a:alpha val="80000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REJEW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576287" y="4192993"/>
            <a:ext cx="1616051" cy="1264560"/>
          </a:xfrm>
          <a:custGeom>
            <a:avLst/>
            <a:gdLst/>
            <a:ahLst/>
            <a:cxnLst/>
            <a:rect r="r" b="b" t="t" l="l"/>
            <a:pathLst>
              <a:path h="1264560" w="1616051">
                <a:moveTo>
                  <a:pt x="0" y="0"/>
                </a:moveTo>
                <a:lnTo>
                  <a:pt x="1616051" y="0"/>
                </a:lnTo>
                <a:lnTo>
                  <a:pt x="1616051" y="1264560"/>
                </a:lnTo>
                <a:lnTo>
                  <a:pt x="0" y="126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266116" y="4173873"/>
            <a:ext cx="1283681" cy="1283681"/>
          </a:xfrm>
          <a:custGeom>
            <a:avLst/>
            <a:gdLst/>
            <a:ahLst/>
            <a:cxnLst/>
            <a:rect r="r" b="b" t="t" l="l"/>
            <a:pathLst>
              <a:path h="1283681" w="1283681">
                <a:moveTo>
                  <a:pt x="0" y="0"/>
                </a:moveTo>
                <a:lnTo>
                  <a:pt x="1283681" y="0"/>
                </a:lnTo>
                <a:lnTo>
                  <a:pt x="1283681" y="1283680"/>
                </a:lnTo>
                <a:lnTo>
                  <a:pt x="0" y="1283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669921" y="5846052"/>
            <a:ext cx="4476072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Download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08715" y="6563602"/>
            <a:ext cx="379848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3500">
                <a:solidFill>
                  <a:srgbClr val="004AAD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gratuito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46276" y="5846052"/>
            <a:ext cx="4476072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Acesso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485070" y="6563602"/>
            <a:ext cx="379848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3500">
                <a:solidFill>
                  <a:srgbClr val="004AAD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ilimitado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6490" y="8768753"/>
            <a:ext cx="3525312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"/>
              </a:lnSpc>
            </a:pPr>
            <a:r>
              <a:rPr lang="en-US" sz="1800" spc="225">
                <a:solidFill>
                  <a:srgbClr val="32373A"/>
                </a:solidFill>
                <a:latin typeface="DM Sans"/>
                <a:ea typeface="DM Sans"/>
                <a:cs typeface="DM Sans"/>
                <a:sym typeface="DM Sans"/>
              </a:rPr>
              <a:t>------------------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1257300"/>
            <a:ext cx="7120895" cy="98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Utilização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46134" y="992547"/>
            <a:ext cx="811316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Nossa plataforma oferece </a:t>
            </a:r>
            <a:r>
              <a:rPr lang="en-US" sz="2199" u="sng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acesso ilimitado</a:t>
            </a:r>
            <a:r>
              <a:rPr lang="en-US" sz="2199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às funcionalidades </a:t>
            </a:r>
            <a:r>
              <a:rPr lang="en-US" sz="2199" u="sng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sem custos adicionais</a:t>
            </a:r>
            <a:r>
              <a:rPr lang="en-US" sz="2199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, permitindo que autores e leitores aproveitem todos os recursos disponíveis. O aplicativo estará disponível para download gratuito na </a:t>
            </a:r>
            <a:r>
              <a:rPr lang="en-US" sz="2199" b="true">
                <a:solidFill>
                  <a:srgbClr val="FEFEFF">
                    <a:alpha val="84706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Google Play Store</a:t>
            </a:r>
            <a:r>
              <a:rPr lang="en-US" sz="2199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 para dispositivos </a:t>
            </a:r>
            <a:r>
              <a:rPr lang="en-US" sz="2199" i="true">
                <a:solidFill>
                  <a:srgbClr val="FEFEFF">
                    <a:alpha val="84706"/>
                  </a:srgbClr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Android</a:t>
            </a:r>
            <a:r>
              <a:rPr lang="en-US" sz="2199">
                <a:solidFill>
                  <a:srgbClr val="FEFEFF">
                    <a:alpha val="84706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08098" y="5846052"/>
            <a:ext cx="4476072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Sem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46892" y="6563602"/>
            <a:ext cx="379848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3500">
                <a:solidFill>
                  <a:srgbClr val="004AAD">
                    <a:alpha val="80000"/>
                  </a:srgbClr>
                </a:solidFill>
                <a:latin typeface="DM Sans"/>
                <a:ea typeface="DM Sans"/>
                <a:cs typeface="DM Sans"/>
                <a:sym typeface="DM Sans"/>
              </a:rPr>
              <a:t>cobranças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88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72375" y="8097906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-1601499" y="4731341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2"/>
                </a:lnTo>
                <a:lnTo>
                  <a:pt x="3604872" y="3604872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049917" y="818554"/>
            <a:ext cx="9017268" cy="5135547"/>
            <a:chOff x="0" y="0"/>
            <a:chExt cx="2374918" cy="13525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4918" cy="1352572"/>
            </a:xfrm>
            <a:custGeom>
              <a:avLst/>
              <a:gdLst/>
              <a:ahLst/>
              <a:cxnLst/>
              <a:rect r="r" b="b" t="t" l="l"/>
              <a:pathLst>
                <a:path h="1352572" w="2374918">
                  <a:moveTo>
                    <a:pt x="85857" y="0"/>
                  </a:moveTo>
                  <a:lnTo>
                    <a:pt x="2289062" y="0"/>
                  </a:lnTo>
                  <a:cubicBezTo>
                    <a:pt x="2336479" y="0"/>
                    <a:pt x="2374918" y="38439"/>
                    <a:pt x="2374918" y="85857"/>
                  </a:cubicBezTo>
                  <a:lnTo>
                    <a:pt x="2374918" y="1266715"/>
                  </a:lnTo>
                  <a:cubicBezTo>
                    <a:pt x="2374918" y="1289486"/>
                    <a:pt x="2365873" y="1311324"/>
                    <a:pt x="2349772" y="1327425"/>
                  </a:cubicBezTo>
                  <a:cubicBezTo>
                    <a:pt x="2333670" y="1343526"/>
                    <a:pt x="2311832" y="1352572"/>
                    <a:pt x="2289062" y="1352572"/>
                  </a:cubicBezTo>
                  <a:lnTo>
                    <a:pt x="85857" y="1352572"/>
                  </a:lnTo>
                  <a:cubicBezTo>
                    <a:pt x="63086" y="1352572"/>
                    <a:pt x="41248" y="1343526"/>
                    <a:pt x="25147" y="1327425"/>
                  </a:cubicBezTo>
                  <a:cubicBezTo>
                    <a:pt x="9046" y="1311324"/>
                    <a:pt x="0" y="1289486"/>
                    <a:pt x="0" y="1266715"/>
                  </a:cubicBezTo>
                  <a:lnTo>
                    <a:pt x="0" y="85857"/>
                  </a:lnTo>
                  <a:cubicBezTo>
                    <a:pt x="0" y="63086"/>
                    <a:pt x="9046" y="41248"/>
                    <a:pt x="25147" y="25147"/>
                  </a:cubicBezTo>
                  <a:cubicBezTo>
                    <a:pt x="41248" y="9046"/>
                    <a:pt x="63086" y="0"/>
                    <a:pt x="858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74918" cy="1371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423435" y="6533777"/>
            <a:ext cx="13395522" cy="2724523"/>
            <a:chOff x="0" y="0"/>
            <a:chExt cx="4122473" cy="838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22473" cy="838472"/>
            </a:xfrm>
            <a:custGeom>
              <a:avLst/>
              <a:gdLst/>
              <a:ahLst/>
              <a:cxnLst/>
              <a:rect r="r" b="b" t="t" l="l"/>
              <a:pathLst>
                <a:path h="838472" w="4122473">
                  <a:moveTo>
                    <a:pt x="34677" y="0"/>
                  </a:moveTo>
                  <a:lnTo>
                    <a:pt x="4087796" y="0"/>
                  </a:lnTo>
                  <a:cubicBezTo>
                    <a:pt x="4096993" y="0"/>
                    <a:pt x="4105813" y="3653"/>
                    <a:pt x="4112316" y="10157"/>
                  </a:cubicBezTo>
                  <a:cubicBezTo>
                    <a:pt x="4118820" y="16660"/>
                    <a:pt x="4122473" y="25480"/>
                    <a:pt x="4122473" y="34677"/>
                  </a:cubicBezTo>
                  <a:lnTo>
                    <a:pt x="4122473" y="803795"/>
                  </a:lnTo>
                  <a:cubicBezTo>
                    <a:pt x="4122473" y="812992"/>
                    <a:pt x="4118820" y="821812"/>
                    <a:pt x="4112316" y="828316"/>
                  </a:cubicBezTo>
                  <a:cubicBezTo>
                    <a:pt x="4105813" y="834819"/>
                    <a:pt x="4096993" y="838472"/>
                    <a:pt x="4087796" y="838472"/>
                  </a:cubicBezTo>
                  <a:lnTo>
                    <a:pt x="34677" y="838472"/>
                  </a:lnTo>
                  <a:cubicBezTo>
                    <a:pt x="25480" y="838472"/>
                    <a:pt x="16660" y="834819"/>
                    <a:pt x="10157" y="828316"/>
                  </a:cubicBezTo>
                  <a:cubicBezTo>
                    <a:pt x="3653" y="821812"/>
                    <a:pt x="0" y="812992"/>
                    <a:pt x="0" y="803795"/>
                  </a:cubicBezTo>
                  <a:lnTo>
                    <a:pt x="0" y="34677"/>
                  </a:lnTo>
                  <a:cubicBezTo>
                    <a:pt x="0" y="25480"/>
                    <a:pt x="3653" y="16660"/>
                    <a:pt x="10157" y="10157"/>
                  </a:cubicBezTo>
                  <a:cubicBezTo>
                    <a:pt x="16660" y="3653"/>
                    <a:pt x="25480" y="0"/>
                    <a:pt x="346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22473" cy="867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68164" y="2047351"/>
            <a:ext cx="3130545" cy="5510430"/>
            <a:chOff x="0" y="0"/>
            <a:chExt cx="4174060" cy="734724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4981" t="0" r="14981" b="0"/>
            <a:stretch>
              <a:fillRect/>
            </a:stretch>
          </p:blipFill>
          <p:spPr>
            <a:xfrm flipH="false" flipV="false">
              <a:off x="0" y="0"/>
              <a:ext cx="4174060" cy="734724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7845800" y="2047351"/>
            <a:ext cx="3130545" cy="5510430"/>
            <a:chOff x="0" y="0"/>
            <a:chExt cx="4174060" cy="734724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21594" t="0" r="21594" b="0"/>
            <a:stretch>
              <a:fillRect/>
            </a:stretch>
          </p:blipFill>
          <p:spPr>
            <a:xfrm flipH="false" flipV="false">
              <a:off x="0" y="0"/>
              <a:ext cx="4174060" cy="734724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4423435" y="2047351"/>
            <a:ext cx="3130545" cy="5510430"/>
            <a:chOff x="0" y="0"/>
            <a:chExt cx="4174060" cy="734724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5788" t="0" r="5788" b="0"/>
            <a:stretch>
              <a:fillRect/>
            </a:stretch>
          </p:blipFill>
          <p:spPr>
            <a:xfrm flipH="false" flipV="false">
              <a:off x="0" y="0"/>
              <a:ext cx="4174060" cy="734724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4688412" y="2053751"/>
            <a:ext cx="3130545" cy="5510430"/>
            <a:chOff x="0" y="0"/>
            <a:chExt cx="4174060" cy="734724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/>
            <a:srcRect l="7444" t="0" r="7444" b="0"/>
            <a:stretch>
              <a:fillRect/>
            </a:stretch>
          </p:blipFill>
          <p:spPr>
            <a:xfrm flipH="false" flipV="false">
              <a:off x="0" y="0"/>
              <a:ext cx="4174060" cy="7347240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200937" y="2841826"/>
            <a:ext cx="4091531" cy="75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5553">
                <a:solidFill>
                  <a:srgbClr val="003885"/>
                </a:solidFill>
                <a:latin typeface="Garet"/>
                <a:ea typeface="Garet"/>
                <a:cs typeface="Garet"/>
                <a:sym typeface="Garet"/>
              </a:rPr>
              <a:t>Conteúdo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4075" y="3786612"/>
            <a:ext cx="285256" cy="57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5"/>
              </a:lnSpc>
            </a:pPr>
            <a:r>
              <a:rPr lang="en-US" sz="3123">
                <a:solidFill>
                  <a:srgbClr val="003885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21666" y="7957229"/>
            <a:ext cx="2934081" cy="912443"/>
            <a:chOff x="0" y="0"/>
            <a:chExt cx="3912108" cy="121659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3912108" cy="35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25"/>
                </a:lnSpc>
                <a:spcBef>
                  <a:spcPct val="0"/>
                </a:spcBef>
              </a:pPr>
              <a:r>
                <a:rPr lang="en-US" b="true" sz="1711">
                  <a:solidFill>
                    <a:srgbClr val="00388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#1 Livros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78916"/>
              <a:ext cx="3912108" cy="73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25"/>
                </a:lnSpc>
                <a:spcBef>
                  <a:spcPct val="0"/>
                </a:spcBef>
              </a:pPr>
              <a:r>
                <a:rPr lang="en-US" sz="1711">
                  <a:solidFill>
                    <a:srgbClr val="003885"/>
                  </a:solidFill>
                  <a:latin typeface="DM Sans"/>
                  <a:ea typeface="DM Sans"/>
                  <a:cs typeface="DM Sans"/>
                  <a:sym typeface="DM Sans"/>
                </a:rPr>
                <a:t>Para quem curte boas histórias.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44031" y="7957229"/>
            <a:ext cx="2934081" cy="906042"/>
            <a:chOff x="0" y="0"/>
            <a:chExt cx="3912108" cy="120805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3912108" cy="35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25"/>
                </a:lnSpc>
                <a:spcBef>
                  <a:spcPct val="0"/>
                </a:spcBef>
              </a:pPr>
              <a:r>
                <a:rPr lang="en-US" b="true" sz="1711">
                  <a:solidFill>
                    <a:srgbClr val="00388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#2 Quadrinhos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78916"/>
              <a:ext cx="3912108" cy="72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25"/>
                </a:lnSpc>
                <a:spcBef>
                  <a:spcPct val="0"/>
                </a:spcBef>
              </a:pPr>
              <a:r>
                <a:rPr lang="en-US" sz="1711">
                  <a:solidFill>
                    <a:srgbClr val="003885"/>
                  </a:solidFill>
                  <a:latin typeface="DM Sans"/>
                  <a:ea typeface="DM Sans"/>
                  <a:cs typeface="DM Sans"/>
                  <a:sym typeface="DM Sans"/>
                </a:rPr>
                <a:t>Para fãs de histórias em quadrinhos.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366396" y="7938179"/>
            <a:ext cx="2934081" cy="27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5"/>
              </a:lnSpc>
              <a:spcBef>
                <a:spcPct val="0"/>
              </a:spcBef>
            </a:pPr>
            <a:r>
              <a:rPr lang="en-US" b="true" sz="1711">
                <a:solidFill>
                  <a:srgbClr val="003885"/>
                </a:solidFill>
                <a:latin typeface="DM Sans Bold"/>
                <a:ea typeface="DM Sans Bold"/>
                <a:cs typeface="DM Sans Bold"/>
                <a:sym typeface="DM Sans Bold"/>
              </a:rPr>
              <a:t>#3 Receitas Culinárias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35259" y="8312581"/>
            <a:ext cx="2596355" cy="55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5"/>
              </a:lnSpc>
              <a:spcBef>
                <a:spcPct val="0"/>
              </a:spcBef>
            </a:pPr>
            <a:r>
              <a:rPr lang="en-US" sz="1711">
                <a:solidFill>
                  <a:srgbClr val="003885"/>
                </a:solidFill>
                <a:latin typeface="DM Sans"/>
                <a:ea typeface="DM Sans"/>
                <a:cs typeface="DM Sans"/>
                <a:sym typeface="DM Sans"/>
              </a:rPr>
              <a:t>Para amantes de livros de receitas.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86644" y="7944580"/>
            <a:ext cx="2934081" cy="27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5"/>
              </a:lnSpc>
              <a:spcBef>
                <a:spcPct val="0"/>
              </a:spcBef>
            </a:pPr>
            <a:r>
              <a:rPr lang="en-US" b="true" sz="1711">
                <a:solidFill>
                  <a:srgbClr val="003885"/>
                </a:solidFill>
                <a:latin typeface="DM Sans Bold"/>
                <a:ea typeface="DM Sans Bold"/>
                <a:cs typeface="DM Sans Bold"/>
                <a:sym typeface="DM Sans Bold"/>
              </a:rPr>
              <a:t>#4 Livros Acadêmicos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55507" y="8318982"/>
            <a:ext cx="2596355" cy="55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5"/>
              </a:lnSpc>
              <a:spcBef>
                <a:spcPct val="0"/>
              </a:spcBef>
            </a:pPr>
            <a:r>
              <a:rPr lang="en-US" sz="1711">
                <a:solidFill>
                  <a:srgbClr val="003885"/>
                </a:solidFill>
                <a:latin typeface="DM Sans"/>
                <a:ea typeface="DM Sans"/>
                <a:cs typeface="DM Sans"/>
                <a:sym typeface="DM Sans"/>
              </a:rPr>
              <a:t>Para quem quer aprender e estudar.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6032" t="9720" r="29895" b="1220"/>
          <a:stretch>
            <a:fillRect/>
          </a:stretch>
        </p:blipFill>
        <p:spPr>
          <a:xfrm flipH="false" flipV="false" rot="0">
            <a:off x="1028700" y="1763166"/>
            <a:ext cx="5410200" cy="7495134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0643" t="5049" r="31883" b="3875"/>
          <a:stretch>
            <a:fillRect/>
          </a:stretch>
        </p:blipFill>
        <p:spPr>
          <a:xfrm flipH="false" flipV="false" rot="0">
            <a:off x="6438900" y="1763166"/>
            <a:ext cx="5410200" cy="749513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18901" t="13287" r="45774" b="0"/>
          <a:stretch>
            <a:fillRect/>
          </a:stretch>
        </p:blipFill>
        <p:spPr>
          <a:xfrm flipH="false" flipV="false" rot="0">
            <a:off x="11849100" y="1763166"/>
            <a:ext cx="5410200" cy="749513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4199483"/>
            <a:ext cx="16230600" cy="5058817"/>
            <a:chOff x="0" y="0"/>
            <a:chExt cx="4274726" cy="1332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332363"/>
            </a:xfrm>
            <a:custGeom>
              <a:avLst/>
              <a:gdLst/>
              <a:ahLst/>
              <a:cxnLst/>
              <a:rect r="r" b="b" t="t" l="l"/>
              <a:pathLst>
                <a:path h="133236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32363"/>
                  </a:lnTo>
                  <a:lnTo>
                    <a:pt x="0" y="1332363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0"/>
                  </a:srgbClr>
                </a:gs>
                <a:gs pos="50000">
                  <a:srgbClr val="004AAD">
                    <a:alpha val="30000"/>
                  </a:srgbClr>
                </a:gs>
                <a:gs pos="100000">
                  <a:srgbClr val="004AAD">
                    <a:alpha val="4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37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86170" y="7005116"/>
            <a:ext cx="2295259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Aventura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2155" y="7005116"/>
            <a:ext cx="2423690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97723" y="7005116"/>
            <a:ext cx="1512954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Terror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873887"/>
            <a:ext cx="16230600" cy="432078"/>
            <a:chOff x="0" y="0"/>
            <a:chExt cx="21640800" cy="57610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5370376" cy="39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1"/>
                </a:lnSpc>
              </a:pPr>
              <a:r>
                <a:rPr lang="en-US" sz="2199" spc="329">
                  <a:solidFill>
                    <a:srgbClr val="004AAD">
                      <a:alpha val="80000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// SALAS DE CHAT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4674558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08368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36626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7" y="0"/>
                  </a:lnTo>
                  <a:lnTo>
                    <a:pt x="264757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664883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993141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>
              <a:off x="6764999" y="219117"/>
              <a:ext cx="14875801" cy="0"/>
            </a:xfrm>
            <a:prstGeom prst="line">
              <a:avLst/>
            </a:prstGeom>
            <a:ln cap="flat" w="254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10219446" y="0"/>
              <a:ext cx="7814554" cy="576104"/>
              <a:chOff x="0" y="0"/>
              <a:chExt cx="1543616" cy="1137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43616" cy="113798"/>
              </a:xfrm>
              <a:custGeom>
                <a:avLst/>
                <a:gdLst/>
                <a:ahLst/>
                <a:cxnLst/>
                <a:rect r="r" b="b" t="t" l="l"/>
                <a:pathLst>
                  <a:path h="113798" w="1543616">
                    <a:moveTo>
                      <a:pt x="0" y="0"/>
                    </a:moveTo>
                    <a:lnTo>
                      <a:pt x="1543616" y="0"/>
                    </a:lnTo>
                    <a:lnTo>
                      <a:pt x="1543616" y="113798"/>
                    </a:lnTo>
                    <a:lnTo>
                      <a:pt x="0" y="11379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543616" cy="151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495704" y="60621"/>
              <a:ext cx="7262039" cy="336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38"/>
                </a:lnSpc>
              </a:pPr>
              <a:r>
                <a:rPr lang="en-US" b="true" sz="1800" spc="270">
                  <a:solidFill>
                    <a:srgbClr val="004AAD">
                      <a:alpha val="80000"/>
                    </a:srgbClr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BASEADAS EM GÊNEROS LITERÁRIOS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691459" y="7834867"/>
            <a:ext cx="905082" cy="818884"/>
          </a:xfrm>
          <a:custGeom>
            <a:avLst/>
            <a:gdLst/>
            <a:ahLst/>
            <a:cxnLst/>
            <a:rect r="r" b="b" t="t" l="l"/>
            <a:pathLst>
              <a:path h="818884" w="905082">
                <a:moveTo>
                  <a:pt x="0" y="0"/>
                </a:moveTo>
                <a:lnTo>
                  <a:pt x="905082" y="0"/>
                </a:lnTo>
                <a:lnTo>
                  <a:pt x="905082" y="818883"/>
                </a:lnTo>
                <a:lnTo>
                  <a:pt x="0" y="818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180159" y="7676229"/>
            <a:ext cx="1107281" cy="1136158"/>
          </a:xfrm>
          <a:custGeom>
            <a:avLst/>
            <a:gdLst/>
            <a:ahLst/>
            <a:cxnLst/>
            <a:rect r="r" b="b" t="t" l="l"/>
            <a:pathLst>
              <a:path h="1136158" w="1107281">
                <a:moveTo>
                  <a:pt x="0" y="0"/>
                </a:moveTo>
                <a:lnTo>
                  <a:pt x="1107282" y="0"/>
                </a:lnTo>
                <a:lnTo>
                  <a:pt x="1107282" y="1136159"/>
                </a:lnTo>
                <a:lnTo>
                  <a:pt x="0" y="1136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250164" y="7646931"/>
            <a:ext cx="608072" cy="1194755"/>
          </a:xfrm>
          <a:custGeom>
            <a:avLst/>
            <a:gdLst/>
            <a:ahLst/>
            <a:cxnLst/>
            <a:rect r="r" b="b" t="t" l="l"/>
            <a:pathLst>
              <a:path h="1194755" w="608072">
                <a:moveTo>
                  <a:pt x="0" y="0"/>
                </a:moveTo>
                <a:lnTo>
                  <a:pt x="608072" y="0"/>
                </a:lnTo>
                <a:lnTo>
                  <a:pt x="608072" y="1194755"/>
                </a:lnTo>
                <a:lnTo>
                  <a:pt x="0" y="11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0185" t="0" r="32342" b="9040"/>
          <a:stretch>
            <a:fillRect/>
          </a:stretch>
        </p:blipFill>
        <p:spPr>
          <a:xfrm flipH="false" flipV="false" rot="0">
            <a:off x="1028700" y="1772691"/>
            <a:ext cx="5410200" cy="7485609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44093" t="115" r="18434" b="8924"/>
          <a:stretch>
            <a:fillRect/>
          </a:stretch>
        </p:blipFill>
        <p:spPr>
          <a:xfrm flipH="false" flipV="false" rot="0">
            <a:off x="6438900" y="1772691"/>
            <a:ext cx="5410200" cy="748560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9397" t="9040" r="33501" b="0"/>
          <a:stretch>
            <a:fillRect/>
          </a:stretch>
        </p:blipFill>
        <p:spPr>
          <a:xfrm flipH="false" flipV="false" rot="0">
            <a:off x="11849100" y="1772691"/>
            <a:ext cx="5410200" cy="74856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4199483"/>
            <a:ext cx="16230600" cy="5058817"/>
            <a:chOff x="0" y="0"/>
            <a:chExt cx="4274726" cy="1332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332363"/>
            </a:xfrm>
            <a:custGeom>
              <a:avLst/>
              <a:gdLst/>
              <a:ahLst/>
              <a:cxnLst/>
              <a:rect r="r" b="b" t="t" l="l"/>
              <a:pathLst>
                <a:path h="133236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32363"/>
                  </a:lnTo>
                  <a:lnTo>
                    <a:pt x="0" y="1332363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0"/>
                  </a:srgbClr>
                </a:gs>
                <a:gs pos="50000">
                  <a:srgbClr val="004AAD">
                    <a:alpha val="30000"/>
                  </a:srgbClr>
                </a:gs>
                <a:gs pos="100000">
                  <a:srgbClr val="004AAD">
                    <a:alpha val="4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37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36976" y="7005116"/>
            <a:ext cx="2214048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Culinária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5902" y="7005116"/>
            <a:ext cx="3955797" cy="47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Ficção-Científica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05567" y="7005116"/>
            <a:ext cx="1800919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Infantil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873887"/>
            <a:ext cx="16230600" cy="432078"/>
            <a:chOff x="0" y="0"/>
            <a:chExt cx="21640800" cy="57610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5370376" cy="39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1"/>
                </a:lnSpc>
              </a:pPr>
              <a:r>
                <a:rPr lang="en-US" sz="2199" spc="329">
                  <a:solidFill>
                    <a:srgbClr val="004AAD">
                      <a:alpha val="80000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// SALAS DE CHAT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4674558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08368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36626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7" y="0"/>
                  </a:lnTo>
                  <a:lnTo>
                    <a:pt x="264757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664883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993141" y="80492"/>
              <a:ext cx="264758" cy="251851"/>
            </a:xfrm>
            <a:custGeom>
              <a:avLst/>
              <a:gdLst/>
              <a:ahLst/>
              <a:cxnLst/>
              <a:rect r="r" b="b" t="t" l="l"/>
              <a:pathLst>
                <a:path h="251851" w="264758">
                  <a:moveTo>
                    <a:pt x="0" y="0"/>
                  </a:moveTo>
                  <a:lnTo>
                    <a:pt x="264758" y="0"/>
                  </a:lnTo>
                  <a:lnTo>
                    <a:pt x="264758" y="251850"/>
                  </a:lnTo>
                  <a:lnTo>
                    <a:pt x="0" y="25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>
              <a:off x="6764999" y="219117"/>
              <a:ext cx="14875801" cy="0"/>
            </a:xfrm>
            <a:prstGeom prst="line">
              <a:avLst/>
            </a:prstGeom>
            <a:ln cap="flat" w="254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10219446" y="0"/>
              <a:ext cx="7814554" cy="576104"/>
              <a:chOff x="0" y="0"/>
              <a:chExt cx="1543616" cy="1137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43616" cy="113798"/>
              </a:xfrm>
              <a:custGeom>
                <a:avLst/>
                <a:gdLst/>
                <a:ahLst/>
                <a:cxnLst/>
                <a:rect r="r" b="b" t="t" l="l"/>
                <a:pathLst>
                  <a:path h="113798" w="1543616">
                    <a:moveTo>
                      <a:pt x="0" y="0"/>
                    </a:moveTo>
                    <a:lnTo>
                      <a:pt x="1543616" y="0"/>
                    </a:lnTo>
                    <a:lnTo>
                      <a:pt x="1543616" y="113798"/>
                    </a:lnTo>
                    <a:lnTo>
                      <a:pt x="0" y="11379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543616" cy="151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495704" y="60621"/>
              <a:ext cx="7262039" cy="336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38"/>
                </a:lnSpc>
              </a:pPr>
              <a:r>
                <a:rPr lang="en-US" b="true" sz="1800" spc="270">
                  <a:solidFill>
                    <a:srgbClr val="004AAD">
                      <a:alpha val="80000"/>
                    </a:srgbClr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BASEADAS EM GÊNEROS LITERÁRIOS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487580" y="7819174"/>
            <a:ext cx="1312840" cy="818884"/>
          </a:xfrm>
          <a:custGeom>
            <a:avLst/>
            <a:gdLst/>
            <a:ahLst/>
            <a:cxnLst/>
            <a:rect r="r" b="b" t="t" l="l"/>
            <a:pathLst>
              <a:path h="818884" w="1312840">
                <a:moveTo>
                  <a:pt x="0" y="0"/>
                </a:moveTo>
                <a:lnTo>
                  <a:pt x="1312840" y="0"/>
                </a:lnTo>
                <a:lnTo>
                  <a:pt x="1312840" y="818884"/>
                </a:lnTo>
                <a:lnTo>
                  <a:pt x="0" y="8188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0999" y="7645887"/>
            <a:ext cx="1025602" cy="1165457"/>
          </a:xfrm>
          <a:custGeom>
            <a:avLst/>
            <a:gdLst/>
            <a:ahLst/>
            <a:cxnLst/>
            <a:rect r="r" b="b" t="t" l="l"/>
            <a:pathLst>
              <a:path h="1165457" w="1025602">
                <a:moveTo>
                  <a:pt x="0" y="0"/>
                </a:moveTo>
                <a:lnTo>
                  <a:pt x="1025602" y="0"/>
                </a:lnTo>
                <a:lnTo>
                  <a:pt x="1025602" y="1165457"/>
                </a:lnTo>
                <a:lnTo>
                  <a:pt x="0" y="11654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124547" y="7645887"/>
            <a:ext cx="962959" cy="1165457"/>
          </a:xfrm>
          <a:custGeom>
            <a:avLst/>
            <a:gdLst/>
            <a:ahLst/>
            <a:cxnLst/>
            <a:rect r="r" b="b" t="t" l="l"/>
            <a:pathLst>
              <a:path h="1165457" w="962959">
                <a:moveTo>
                  <a:pt x="0" y="0"/>
                </a:moveTo>
                <a:lnTo>
                  <a:pt x="962958" y="0"/>
                </a:lnTo>
                <a:lnTo>
                  <a:pt x="962958" y="1165457"/>
                </a:lnTo>
                <a:lnTo>
                  <a:pt x="0" y="11654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3885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5728" y="2806213"/>
            <a:ext cx="17105831" cy="8585713"/>
            <a:chOff x="0" y="0"/>
            <a:chExt cx="4505239" cy="2261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239" cy="2261258"/>
            </a:xfrm>
            <a:custGeom>
              <a:avLst/>
              <a:gdLst/>
              <a:ahLst/>
              <a:cxnLst/>
              <a:rect r="r" b="b" t="t" l="l"/>
              <a:pathLst>
                <a:path h="2261258" w="4505239">
                  <a:moveTo>
                    <a:pt x="0" y="0"/>
                  </a:moveTo>
                  <a:lnTo>
                    <a:pt x="4505239" y="0"/>
                  </a:lnTo>
                  <a:lnTo>
                    <a:pt x="4505239" y="2261258"/>
                  </a:lnTo>
                  <a:lnTo>
                    <a:pt x="0" y="2261258"/>
                  </a:lnTo>
                  <a:close/>
                </a:path>
              </a:pathLst>
            </a:custGeom>
            <a:solidFill>
              <a:srgbClr val="043E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05239" cy="2299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4836" y="4709114"/>
            <a:ext cx="5444899" cy="45958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49544" y="4283399"/>
            <a:ext cx="5964430" cy="54564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329891" y="9467773"/>
            <a:ext cx="876946" cy="222316"/>
            <a:chOff x="0" y="0"/>
            <a:chExt cx="230965" cy="585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965" cy="58552"/>
            </a:xfrm>
            <a:custGeom>
              <a:avLst/>
              <a:gdLst/>
              <a:ahLst/>
              <a:cxnLst/>
              <a:rect r="r" b="b" t="t" l="l"/>
              <a:pathLst>
                <a:path h="58552" w="230965">
                  <a:moveTo>
                    <a:pt x="0" y="0"/>
                  </a:moveTo>
                  <a:lnTo>
                    <a:pt x="230965" y="0"/>
                  </a:lnTo>
                  <a:lnTo>
                    <a:pt x="230965" y="58552"/>
                  </a:lnTo>
                  <a:lnTo>
                    <a:pt x="0" y="58552"/>
                  </a:lnTo>
                  <a:close/>
                </a:path>
              </a:pathLst>
            </a:custGeom>
            <a:solidFill>
              <a:srgbClr val="043E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0965" cy="9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05527" y="9467773"/>
            <a:ext cx="876946" cy="222316"/>
            <a:chOff x="0" y="0"/>
            <a:chExt cx="230965" cy="585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0965" cy="58552"/>
            </a:xfrm>
            <a:custGeom>
              <a:avLst/>
              <a:gdLst/>
              <a:ahLst/>
              <a:cxnLst/>
              <a:rect r="r" b="b" t="t" l="l"/>
              <a:pathLst>
                <a:path h="58552" w="230965">
                  <a:moveTo>
                    <a:pt x="0" y="0"/>
                  </a:moveTo>
                  <a:lnTo>
                    <a:pt x="230965" y="0"/>
                  </a:lnTo>
                  <a:lnTo>
                    <a:pt x="230965" y="58552"/>
                  </a:lnTo>
                  <a:lnTo>
                    <a:pt x="0" y="58552"/>
                  </a:lnTo>
                  <a:close/>
                </a:path>
              </a:pathLst>
            </a:custGeom>
            <a:solidFill>
              <a:srgbClr val="043E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0965" cy="9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48174" y="-573182"/>
            <a:ext cx="5943155" cy="11394510"/>
            <a:chOff x="0" y="0"/>
            <a:chExt cx="1565275" cy="3001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5275" cy="3001023"/>
            </a:xfrm>
            <a:custGeom>
              <a:avLst/>
              <a:gdLst/>
              <a:ahLst/>
              <a:cxnLst/>
              <a:rect r="r" b="b" t="t" l="l"/>
              <a:pathLst>
                <a:path h="3001023" w="1565275">
                  <a:moveTo>
                    <a:pt x="0" y="0"/>
                  </a:moveTo>
                  <a:lnTo>
                    <a:pt x="1565275" y="0"/>
                  </a:lnTo>
                  <a:lnTo>
                    <a:pt x="1565275" y="3001023"/>
                  </a:lnTo>
                  <a:lnTo>
                    <a:pt x="0" y="30010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65275" cy="3039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230335" y="-573182"/>
            <a:ext cx="2760994" cy="11394510"/>
            <a:chOff x="0" y="0"/>
            <a:chExt cx="727175" cy="30010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7175" cy="3001023"/>
            </a:xfrm>
            <a:custGeom>
              <a:avLst/>
              <a:gdLst/>
              <a:ahLst/>
              <a:cxnLst/>
              <a:rect r="r" b="b" t="t" l="l"/>
              <a:pathLst>
                <a:path h="3001023" w="727175">
                  <a:moveTo>
                    <a:pt x="0" y="0"/>
                  </a:moveTo>
                  <a:lnTo>
                    <a:pt x="727175" y="0"/>
                  </a:lnTo>
                  <a:lnTo>
                    <a:pt x="727175" y="3001023"/>
                  </a:lnTo>
                  <a:lnTo>
                    <a:pt x="0" y="3001023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27175" cy="3039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0800000">
            <a:off x="17125964" y="1028700"/>
            <a:ext cx="266673" cy="266673"/>
          </a:xfrm>
          <a:custGeom>
            <a:avLst/>
            <a:gdLst/>
            <a:ahLst/>
            <a:cxnLst/>
            <a:rect r="r" b="b" t="t" l="l"/>
            <a:pathLst>
              <a:path h="266673" w="266673">
                <a:moveTo>
                  <a:pt x="0" y="0"/>
                </a:moveTo>
                <a:lnTo>
                  <a:pt x="266672" y="0"/>
                </a:lnTo>
                <a:lnTo>
                  <a:pt x="266672" y="266673"/>
                </a:lnTo>
                <a:lnTo>
                  <a:pt x="0" y="266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206837" y="8624775"/>
            <a:ext cx="484289" cy="226484"/>
            <a:chOff x="0" y="0"/>
            <a:chExt cx="127549" cy="596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549" cy="59650"/>
            </a:xfrm>
            <a:custGeom>
              <a:avLst/>
              <a:gdLst/>
              <a:ahLst/>
              <a:cxnLst/>
              <a:rect r="r" b="b" t="t" l="l"/>
              <a:pathLst>
                <a:path h="59650" w="127549">
                  <a:moveTo>
                    <a:pt x="29825" y="0"/>
                  </a:moveTo>
                  <a:lnTo>
                    <a:pt x="97724" y="0"/>
                  </a:lnTo>
                  <a:cubicBezTo>
                    <a:pt x="105635" y="0"/>
                    <a:pt x="113221" y="3142"/>
                    <a:pt x="118814" y="8736"/>
                  </a:cubicBezTo>
                  <a:cubicBezTo>
                    <a:pt x="124407" y="14329"/>
                    <a:pt x="127549" y="21915"/>
                    <a:pt x="127549" y="29825"/>
                  </a:cubicBezTo>
                  <a:lnTo>
                    <a:pt x="127549" y="29825"/>
                  </a:lnTo>
                  <a:cubicBezTo>
                    <a:pt x="127549" y="37735"/>
                    <a:pt x="124407" y="45321"/>
                    <a:pt x="118814" y="50914"/>
                  </a:cubicBezTo>
                  <a:cubicBezTo>
                    <a:pt x="113221" y="56508"/>
                    <a:pt x="105635" y="59650"/>
                    <a:pt x="97724" y="59650"/>
                  </a:cubicBezTo>
                  <a:lnTo>
                    <a:pt x="29825" y="59650"/>
                  </a:lnTo>
                  <a:cubicBezTo>
                    <a:pt x="21915" y="59650"/>
                    <a:pt x="14329" y="56508"/>
                    <a:pt x="8736" y="50914"/>
                  </a:cubicBezTo>
                  <a:cubicBezTo>
                    <a:pt x="3142" y="45321"/>
                    <a:pt x="0" y="37735"/>
                    <a:pt x="0" y="29825"/>
                  </a:cubicBezTo>
                  <a:lnTo>
                    <a:pt x="0" y="29825"/>
                  </a:lnTo>
                  <a:cubicBezTo>
                    <a:pt x="0" y="21915"/>
                    <a:pt x="3142" y="14329"/>
                    <a:pt x="8736" y="8736"/>
                  </a:cubicBezTo>
                  <a:cubicBezTo>
                    <a:pt x="14329" y="3142"/>
                    <a:pt x="21915" y="0"/>
                    <a:pt x="29825" y="0"/>
                  </a:cubicBezTo>
                  <a:close/>
                </a:path>
              </a:pathLst>
            </a:custGeom>
            <a:solidFill>
              <a:srgbClr val="00388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7549" cy="97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1143000"/>
            <a:ext cx="8115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Pesquisa de Opinião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9006" y="3746237"/>
            <a:ext cx="4976561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spc="-6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Você acha importante consultar sobre um livro de forma aprofundada antes de comprá-lo?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35069" y="3912924"/>
            <a:ext cx="4976561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spc="-6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qual motivo você acha importante realizar essa consulta?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8578" y="9502917"/>
            <a:ext cx="1487805" cy="3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*Valores em %</a:t>
            </a:r>
          </a:p>
        </p:txBody>
      </p:sp>
      <p:sp>
        <p:nvSpPr>
          <p:cNvPr name="TextBox 27" id="27"/>
          <p:cNvSpPr txBox="true"/>
          <p:nvPr/>
        </p:nvSpPr>
        <p:spPr>
          <a:xfrm rot="60000">
            <a:off x="1995551" y="8654094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80</a:t>
            </a:r>
          </a:p>
        </p:txBody>
      </p:sp>
      <p:sp>
        <p:nvSpPr>
          <p:cNvPr name="TextBox 28" id="28"/>
          <p:cNvSpPr txBox="true"/>
          <p:nvPr/>
        </p:nvSpPr>
        <p:spPr>
          <a:xfrm rot="60000">
            <a:off x="4067014" y="8654094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20</a:t>
            </a:r>
          </a:p>
        </p:txBody>
      </p:sp>
      <p:sp>
        <p:nvSpPr>
          <p:cNvPr name="TextBox 29" id="29"/>
          <p:cNvSpPr txBox="true"/>
          <p:nvPr/>
        </p:nvSpPr>
        <p:spPr>
          <a:xfrm rot="5400000">
            <a:off x="16349158" y="2282110"/>
            <a:ext cx="1773014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"/>
              </a:lnSpc>
            </a:pPr>
            <a:r>
              <a:rPr lang="en-US" b="true" sz="1800" spc="270">
                <a:solidFill>
                  <a:srgbClr val="000000">
                    <a:alpha val="80000"/>
                  </a:srgbClr>
                </a:solidFill>
                <a:latin typeface="Montaser Arabic Medium"/>
                <a:ea typeface="Montaser Arabic Medium"/>
                <a:cs typeface="Montaser Arabic Medium"/>
                <a:sym typeface="Montaser Arabic Medium"/>
              </a:rPr>
              <a:t>RESULTADO</a:t>
            </a:r>
          </a:p>
        </p:txBody>
      </p:sp>
      <p:sp>
        <p:nvSpPr>
          <p:cNvPr name="TextBox 30" id="30"/>
          <p:cNvSpPr txBox="true"/>
          <p:nvPr/>
        </p:nvSpPr>
        <p:spPr>
          <a:xfrm rot="60000">
            <a:off x="8559104" y="8992517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48</a:t>
            </a:r>
          </a:p>
        </p:txBody>
      </p:sp>
      <p:sp>
        <p:nvSpPr>
          <p:cNvPr name="TextBox 31" id="31"/>
          <p:cNvSpPr txBox="true"/>
          <p:nvPr/>
        </p:nvSpPr>
        <p:spPr>
          <a:xfrm rot="60000">
            <a:off x="7388448" y="8992517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32</a:t>
            </a:r>
          </a:p>
        </p:txBody>
      </p:sp>
      <p:sp>
        <p:nvSpPr>
          <p:cNvPr name="TextBox 32" id="32"/>
          <p:cNvSpPr txBox="true"/>
          <p:nvPr/>
        </p:nvSpPr>
        <p:spPr>
          <a:xfrm rot="60000">
            <a:off x="10849301" y="8992517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8</a:t>
            </a:r>
          </a:p>
        </p:txBody>
      </p:sp>
      <p:sp>
        <p:nvSpPr>
          <p:cNvPr name="TextBox 33" id="33"/>
          <p:cNvSpPr txBox="true"/>
          <p:nvPr/>
        </p:nvSpPr>
        <p:spPr>
          <a:xfrm rot="60000">
            <a:off x="9678646" y="8992517"/>
            <a:ext cx="116528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12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59039" y="9076439"/>
            <a:ext cx="484289" cy="226484"/>
            <a:chOff x="0" y="0"/>
            <a:chExt cx="127549" cy="596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549" cy="59650"/>
            </a:xfrm>
            <a:custGeom>
              <a:avLst/>
              <a:gdLst/>
              <a:ahLst/>
              <a:cxnLst/>
              <a:rect r="r" b="b" t="t" l="l"/>
              <a:pathLst>
                <a:path h="59650" w="127549">
                  <a:moveTo>
                    <a:pt x="29825" y="0"/>
                  </a:moveTo>
                  <a:lnTo>
                    <a:pt x="97724" y="0"/>
                  </a:lnTo>
                  <a:cubicBezTo>
                    <a:pt x="105635" y="0"/>
                    <a:pt x="113221" y="3142"/>
                    <a:pt x="118814" y="8736"/>
                  </a:cubicBezTo>
                  <a:cubicBezTo>
                    <a:pt x="124407" y="14329"/>
                    <a:pt x="127549" y="21915"/>
                    <a:pt x="127549" y="29825"/>
                  </a:cubicBezTo>
                  <a:lnTo>
                    <a:pt x="127549" y="29825"/>
                  </a:lnTo>
                  <a:cubicBezTo>
                    <a:pt x="127549" y="37735"/>
                    <a:pt x="124407" y="45321"/>
                    <a:pt x="118814" y="50914"/>
                  </a:cubicBezTo>
                  <a:cubicBezTo>
                    <a:pt x="113221" y="56508"/>
                    <a:pt x="105635" y="59650"/>
                    <a:pt x="97724" y="59650"/>
                  </a:cubicBezTo>
                  <a:lnTo>
                    <a:pt x="29825" y="59650"/>
                  </a:lnTo>
                  <a:cubicBezTo>
                    <a:pt x="21915" y="59650"/>
                    <a:pt x="14329" y="56508"/>
                    <a:pt x="8736" y="50914"/>
                  </a:cubicBezTo>
                  <a:cubicBezTo>
                    <a:pt x="3142" y="45321"/>
                    <a:pt x="0" y="37735"/>
                    <a:pt x="0" y="29825"/>
                  </a:cubicBezTo>
                  <a:lnTo>
                    <a:pt x="0" y="29825"/>
                  </a:lnTo>
                  <a:cubicBezTo>
                    <a:pt x="0" y="21915"/>
                    <a:pt x="3142" y="14329"/>
                    <a:pt x="8736" y="8736"/>
                  </a:cubicBezTo>
                  <a:cubicBezTo>
                    <a:pt x="14329" y="3142"/>
                    <a:pt x="21915" y="0"/>
                    <a:pt x="29825" y="0"/>
                  </a:cubicBezTo>
                  <a:close/>
                </a:path>
              </a:pathLst>
            </a:custGeom>
            <a:solidFill>
              <a:srgbClr val="00388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7549" cy="97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DAGUfKS0dkc</dc:identifier>
  <dcterms:modified xsi:type="dcterms:W3CDTF">2011-08-01T06:04:30Z</dcterms:modified>
  <cp:revision>1</cp:revision>
  <dc:title>Slides_Rejew</dc:title>
</cp:coreProperties>
</file>